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8" r:id="rId2"/>
  </p:sldMasterIdLst>
  <p:notesMasterIdLst>
    <p:notesMasterId r:id="rId7"/>
  </p:notesMasterIdLst>
  <p:handoutMasterIdLst>
    <p:handoutMasterId r:id="rId8"/>
  </p:handoutMasterIdLst>
  <p:sldIdLst>
    <p:sldId id="721" r:id="rId3"/>
    <p:sldId id="2365" r:id="rId4"/>
    <p:sldId id="740" r:id="rId5"/>
    <p:sldId id="2347" r:id="rId6"/>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l/TPZ+3Tnmv2hXVYuW3946kiw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3AED8"/>
    <a:srgbClr val="746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D5E565-F6C7-1E73-AC4F-F6BDBDCF9493}" v="16" dt="2023-11-16T16:30:41.656"/>
    <p1510:client id="{DC64722D-CBB3-4BA8-B4A0-7F61960BBBD2}" v="41" dt="2023-10-20T12:29:25.762"/>
  </p1510:revLst>
</p1510:revInfo>
</file>

<file path=ppt/tableStyles.xml><?xml version="1.0" encoding="utf-8"?>
<a:tblStyleLst xmlns:a="http://schemas.openxmlformats.org/drawingml/2006/main" def="{62B02C9B-F3F3-4A8E-BE98-F2975832BF6A}">
  <a:tblStyle styleId="{62B02C9B-F3F3-4A8E-BE98-F2975832BF6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3132" y="36"/>
      </p:cViewPr>
      <p:guideLst/>
    </p:cSldViewPr>
  </p:slideViewPr>
  <p:notesTextViewPr>
    <p:cViewPr>
      <p:scale>
        <a:sx n="1" d="1"/>
        <a:sy n="1" d="1"/>
      </p:scale>
      <p:origin x="0" y="0"/>
    </p:cViewPr>
  </p:notesTextViewPr>
  <p:notesViewPr>
    <p:cSldViewPr snapToGrid="0">
      <p:cViewPr varScale="1">
        <p:scale>
          <a:sx n="79" d="100"/>
          <a:sy n="79" d="100"/>
        </p:scale>
        <p:origin x="33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63" Type="http://schemas.openxmlformats.org/officeDocument/2006/relationships/tableStyles" Target="tableStyles.xml"/><Relationship Id="rId7" Type="http://schemas.openxmlformats.org/officeDocument/2006/relationships/notesMaster" Target="notesMasters/notesMaster1.xml"/><Relationship Id="rId59" Type="http://customschemas.google.com/relationships/presentationmetadata" Target="metadata"/><Relationship Id="rId2" Type="http://schemas.openxmlformats.org/officeDocument/2006/relationships/slideMaster" Target="slideMasters/slideMaster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61" Type="http://schemas.openxmlformats.org/officeDocument/2006/relationships/viewProps" Target="viewProps.xml"/><Relationship Id="rId60" Type="http://schemas.openxmlformats.org/officeDocument/2006/relationships/presProps" Target="presProps.xml"/><Relationship Id="rId4" Type="http://schemas.openxmlformats.org/officeDocument/2006/relationships/slide" Target="slides/slide2.xml"/><Relationship Id="rId6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1F38830-044B-CB44-BE1F-DBB060BE6D9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pic>
        <p:nvPicPr>
          <p:cNvPr id="7" name="Picture 6">
            <a:extLst>
              <a:ext uri="{FF2B5EF4-FFF2-40B4-BE49-F238E27FC236}">
                <a16:creationId xmlns:a16="http://schemas.microsoft.com/office/drawing/2014/main" id="{C0A7462F-FA16-BA4E-9738-BA99CC5E894D}"/>
              </a:ext>
            </a:extLst>
          </p:cNvPr>
          <p:cNvPicPr>
            <a:picLocks noChangeAspect="1"/>
          </p:cNvPicPr>
          <p:nvPr/>
        </p:nvPicPr>
        <p:blipFill>
          <a:blip r:embed="rId2"/>
          <a:stretch>
            <a:fillRect/>
          </a:stretch>
        </p:blipFill>
        <p:spPr>
          <a:xfrm>
            <a:off x="4644570" y="8098971"/>
            <a:ext cx="2670630" cy="1502229"/>
          </a:xfrm>
          <a:prstGeom prst="rect">
            <a:avLst/>
          </a:prstGeom>
        </p:spPr>
      </p:pic>
    </p:spTree>
    <p:extLst>
      <p:ext uri="{BB962C8B-B14F-4D97-AF65-F5344CB8AC3E}">
        <p14:creationId xmlns:p14="http://schemas.microsoft.com/office/powerpoint/2010/main" val="2258257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7" name="Google Shape;7;n"/>
          <p:cNvSpPr txBox="1">
            <a:spLocks noGrp="1"/>
          </p:cNvSpPr>
          <p:nvPr>
            <p:ph type="ftr" idx="11"/>
          </p:nvPr>
        </p:nvSpPr>
        <p:spPr>
          <a:xfrm>
            <a:off x="0" y="8579089"/>
            <a:ext cx="3169920" cy="1022112"/>
          </a:xfrm>
          <a:prstGeom prst="rect">
            <a:avLst/>
          </a:prstGeom>
          <a:noFill/>
          <a:ln>
            <a:noFill/>
          </a:ln>
        </p:spPr>
        <p:txBody>
          <a:bodyPr spcFirstLastPara="1" wrap="square" lIns="96650" tIns="48325" rIns="96650" bIns="48325" anchor="b" anchorCtr="0"/>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pic>
        <p:nvPicPr>
          <p:cNvPr id="9" name="Picture 8">
            <a:extLst>
              <a:ext uri="{FF2B5EF4-FFF2-40B4-BE49-F238E27FC236}">
                <a16:creationId xmlns:a16="http://schemas.microsoft.com/office/drawing/2014/main" id="{8ADF4BD2-AEA9-3741-A6CF-1BF816DADED5}"/>
              </a:ext>
            </a:extLst>
          </p:cNvPr>
          <p:cNvPicPr/>
          <p:nvPr/>
        </p:nvPicPr>
        <p:blipFill>
          <a:blip r:embed="rId2"/>
          <a:stretch>
            <a:fillRect/>
          </a:stretch>
        </p:blipFill>
        <p:spPr>
          <a:xfrm>
            <a:off x="65148" y="8692218"/>
            <a:ext cx="1519812" cy="795853"/>
          </a:xfrm>
          <a:prstGeom prst="rect">
            <a:avLst/>
          </a:prstGeom>
        </p:spPr>
      </p:pic>
      <p:sp>
        <p:nvSpPr>
          <p:cNvPr id="2" name="Slide Number Placeholder 1">
            <a:extLst>
              <a:ext uri="{FF2B5EF4-FFF2-40B4-BE49-F238E27FC236}">
                <a16:creationId xmlns:a16="http://schemas.microsoft.com/office/drawing/2014/main" id="{ADD78472-BE1A-5A40-8F1E-CAA4C005F6ED}"/>
              </a:ext>
            </a:extLst>
          </p:cNvPr>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ED6B0A9-02DD-8D44-AA6F-7866FBC61C3F}" type="slidenum">
              <a:rPr lang="en-US" smtClean="0"/>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ZA" dirty="0"/>
          </a:p>
        </p:txBody>
      </p:sp>
      <p:sp>
        <p:nvSpPr>
          <p:cNvPr id="4" name="Slide Number Placeholder 3"/>
          <p:cNvSpPr>
            <a:spLocks noGrp="1"/>
          </p:cNvSpPr>
          <p:nvPr>
            <p:ph type="sldNum" sz="quarter" idx="10"/>
          </p:nvPr>
        </p:nvSpPr>
        <p:spPr>
          <a:xfrm>
            <a:off x="4143587" y="9119474"/>
            <a:ext cx="3169920" cy="481726"/>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7691295-4408-452E-AD3A-357446F7CE62}" type="slidenum">
              <a:rPr kumimoji="0" lang="en-ZA" sz="12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ZA"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1493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52"/>
          <p:cNvSpPr/>
          <p:nvPr/>
        </p:nvSpPr>
        <p:spPr>
          <a:xfrm>
            <a:off x="0" y="755384"/>
            <a:ext cx="871328" cy="3285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52"/>
          <p:cNvSpPr txBox="1">
            <a:spLocks noGrp="1"/>
          </p:cNvSpPr>
          <p:nvPr>
            <p:ph type="title"/>
          </p:nvPr>
        </p:nvSpPr>
        <p:spPr>
          <a:xfrm>
            <a:off x="1029875" y="616703"/>
            <a:ext cx="10515600" cy="605884"/>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6"/>
        <p:cNvGrpSpPr/>
        <p:nvPr/>
      </p:nvGrpSpPr>
      <p:grpSpPr>
        <a:xfrm>
          <a:off x="0" y="0"/>
          <a:ext cx="0" cy="0"/>
          <a:chOff x="0" y="0"/>
          <a:chExt cx="0" cy="0"/>
        </a:xfrm>
      </p:grpSpPr>
      <p:sp>
        <p:nvSpPr>
          <p:cNvPr id="317" name="Google Shape;317;p6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8" name="Google Shape;318;p6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6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0" name="Google Shape;320;p6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1" name="Google Shape;321;p66"/>
          <p:cNvSpPr txBox="1"/>
          <p:nvPr/>
        </p:nvSpPr>
        <p:spPr>
          <a:xfrm>
            <a:off x="1029875" y="638031"/>
            <a:ext cx="5337295" cy="5632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400"/>
              <a:buFont typeface="Calibri"/>
              <a:buNone/>
            </a:pPr>
            <a:r>
              <a:rPr lang="en-US" sz="3400" b="0"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0" y="755384"/>
            <a:ext cx="871328" cy="3285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3"/>
        <p:cNvGrpSpPr/>
        <p:nvPr/>
      </p:nvGrpSpPr>
      <p:grpSpPr>
        <a:xfrm>
          <a:off x="0" y="0"/>
          <a:ext cx="0" cy="0"/>
          <a:chOff x="0" y="0"/>
          <a:chExt cx="0" cy="0"/>
        </a:xfrm>
      </p:grpSpPr>
      <p:sp>
        <p:nvSpPr>
          <p:cNvPr id="324" name="Google Shape;324;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5" name="Google Shape;325;p6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6" name="Google Shape;326;p6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27" name="Google Shape;327;p6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8" name="Google Shape;328;p6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9" name="Google Shape;329;p67"/>
          <p:cNvSpPr txBox="1">
            <a:spLocks noGrp="1"/>
          </p:cNvSpPr>
          <p:nvPr>
            <p:ph type="sldNum" idx="12"/>
          </p:nvPr>
        </p:nvSpPr>
        <p:spPr>
          <a:xfrm>
            <a:off x="9195215"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0"/>
        <p:cNvGrpSpPr/>
        <p:nvPr/>
      </p:nvGrpSpPr>
      <p:grpSpPr>
        <a:xfrm>
          <a:off x="0" y="0"/>
          <a:ext cx="0" cy="0"/>
          <a:chOff x="0" y="0"/>
          <a:chExt cx="0" cy="0"/>
        </a:xfrm>
      </p:grpSpPr>
      <p:sp>
        <p:nvSpPr>
          <p:cNvPr id="331" name="Google Shape;331;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2" name="Google Shape;332;p68"/>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33" name="Google Shape;333;p6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34" name="Google Shape;334;p6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5" name="Google Shape;335;p6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6" name="Google Shape;336;p68"/>
          <p:cNvSpPr txBox="1">
            <a:spLocks noGrp="1"/>
          </p:cNvSpPr>
          <p:nvPr>
            <p:ph type="sldNum" idx="12"/>
          </p:nvPr>
        </p:nvSpPr>
        <p:spPr>
          <a:xfrm>
            <a:off x="9195215"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7"/>
        <p:cNvGrpSpPr/>
        <p:nvPr/>
      </p:nvGrpSpPr>
      <p:grpSpPr>
        <a:xfrm>
          <a:off x="0" y="0"/>
          <a:ext cx="0" cy="0"/>
          <a:chOff x="0" y="0"/>
          <a:chExt cx="0" cy="0"/>
        </a:xfrm>
      </p:grpSpPr>
      <p:sp>
        <p:nvSpPr>
          <p:cNvPr id="338" name="Google Shape;338;p6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9" name="Google Shape;339;p6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6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1" name="Google Shape;341;p6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2" name="Google Shape;342;p69"/>
          <p:cNvSpPr txBox="1">
            <a:spLocks noGrp="1"/>
          </p:cNvSpPr>
          <p:nvPr>
            <p:ph type="sldNum" idx="12"/>
          </p:nvPr>
        </p:nvSpPr>
        <p:spPr>
          <a:xfrm>
            <a:off x="9195215"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3"/>
        <p:cNvGrpSpPr/>
        <p:nvPr/>
      </p:nvGrpSpPr>
      <p:grpSpPr>
        <a:xfrm>
          <a:off x="0" y="0"/>
          <a:ext cx="0" cy="0"/>
          <a:chOff x="0" y="0"/>
          <a:chExt cx="0" cy="0"/>
        </a:xfrm>
      </p:grpSpPr>
      <p:sp>
        <p:nvSpPr>
          <p:cNvPr id="344" name="Google Shape;344;p7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5" name="Google Shape;345;p7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Google Shape;346;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7" name="Google Shape;347;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8" name="Google Shape;348;p70"/>
          <p:cNvSpPr txBox="1">
            <a:spLocks noGrp="1"/>
          </p:cNvSpPr>
          <p:nvPr>
            <p:ph type="sldNum" idx="12"/>
          </p:nvPr>
        </p:nvSpPr>
        <p:spPr>
          <a:xfrm>
            <a:off x="9195215"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2">
  <p:cSld name="1_Blank2">
    <p:spTree>
      <p:nvGrpSpPr>
        <p:cNvPr id="1" name="Shape 349"/>
        <p:cNvGrpSpPr/>
        <p:nvPr/>
      </p:nvGrpSpPr>
      <p:grpSpPr>
        <a:xfrm>
          <a:off x="0" y="0"/>
          <a:ext cx="0" cy="0"/>
          <a:chOff x="0" y="0"/>
          <a:chExt cx="0" cy="0"/>
        </a:xfrm>
      </p:grpSpPr>
      <p:pic>
        <p:nvPicPr>
          <p:cNvPr id="350" name="Google Shape;350;p71"/>
          <p:cNvPicPr preferRelativeResize="0"/>
          <p:nvPr/>
        </p:nvPicPr>
        <p:blipFill rotWithShape="1">
          <a:blip r:embed="rId2">
            <a:alphaModFix/>
          </a:blip>
          <a:srcRect b="1188"/>
          <a:stretch/>
        </p:blipFill>
        <p:spPr>
          <a:xfrm>
            <a:off x="0" y="81481"/>
            <a:ext cx="12192000" cy="6776519"/>
          </a:xfrm>
          <a:prstGeom prst="rect">
            <a:avLst/>
          </a:prstGeom>
          <a:noFill/>
          <a:ln>
            <a:noFill/>
          </a:ln>
        </p:spPr>
      </p:pic>
      <p:sp>
        <p:nvSpPr>
          <p:cNvPr id="351" name="Google Shape;351;p71"/>
          <p:cNvSpPr txBox="1">
            <a:spLocks noGrp="1"/>
          </p:cNvSpPr>
          <p:nvPr>
            <p:ph type="body" idx="1"/>
          </p:nvPr>
        </p:nvSpPr>
        <p:spPr>
          <a:xfrm>
            <a:off x="1095375" y="2686050"/>
            <a:ext cx="7610475" cy="2333625"/>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08324F"/>
              </a:buClr>
              <a:buSzPts val="6000"/>
              <a:buFont typeface="Arial"/>
              <a:buNone/>
              <a:defRPr sz="6000" b="0" i="0" u="none" strike="noStrike" cap="none">
                <a:solidFill>
                  <a:srgbClr val="08324F"/>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52" name="Google Shape;352;p71"/>
          <p:cNvGrpSpPr/>
          <p:nvPr/>
        </p:nvGrpSpPr>
        <p:grpSpPr>
          <a:xfrm>
            <a:off x="10800543" y="6319827"/>
            <a:ext cx="972465" cy="260763"/>
            <a:chOff x="10528657" y="6246958"/>
            <a:chExt cx="1244354" cy="333671"/>
          </a:xfrm>
        </p:grpSpPr>
        <p:sp>
          <p:nvSpPr>
            <p:cNvPr id="353" name="Google Shape;353;p71"/>
            <p:cNvSpPr/>
            <p:nvPr/>
          </p:nvSpPr>
          <p:spPr>
            <a:xfrm>
              <a:off x="11150439" y="6418562"/>
              <a:ext cx="24363" cy="162067"/>
            </a:xfrm>
            <a:custGeom>
              <a:avLst/>
              <a:gdLst/>
              <a:ahLst/>
              <a:cxnLst/>
              <a:rect l="l" t="t" r="r" b="b"/>
              <a:pathLst>
                <a:path w="92" h="612" extrusionOk="0">
                  <a:moveTo>
                    <a:pt x="92" y="612"/>
                  </a:moveTo>
                  <a:lnTo>
                    <a:pt x="92" y="0"/>
                  </a:lnTo>
                  <a:lnTo>
                    <a:pt x="0" y="0"/>
                  </a:lnTo>
                  <a:lnTo>
                    <a:pt x="0" y="612"/>
                  </a:lnTo>
                  <a:lnTo>
                    <a:pt x="3" y="612"/>
                  </a:lnTo>
                  <a:lnTo>
                    <a:pt x="92" y="612"/>
                  </a:lnTo>
                  <a:close/>
                </a:path>
              </a:pathLst>
            </a:cu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p71"/>
            <p:cNvSpPr/>
            <p:nvPr/>
          </p:nvSpPr>
          <p:spPr>
            <a:xfrm>
              <a:off x="11150439" y="6360833"/>
              <a:ext cx="23834" cy="27011"/>
            </a:xfrm>
            <a:prstGeom prst="rect">
              <a:avLst/>
            </a:pr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p71"/>
            <p:cNvSpPr/>
            <p:nvPr/>
          </p:nvSpPr>
          <p:spPr>
            <a:xfrm>
              <a:off x="11206049" y="6246962"/>
              <a:ext cx="24363" cy="229329"/>
            </a:xfrm>
            <a:prstGeom prst="rect">
              <a:avLst/>
            </a:prstGeom>
            <a:solidFill>
              <a:srgbClr val="01A6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71"/>
            <p:cNvSpPr/>
            <p:nvPr/>
          </p:nvSpPr>
          <p:spPr>
            <a:xfrm>
              <a:off x="11094297" y="6246958"/>
              <a:ext cx="23834" cy="229328"/>
            </a:xfrm>
            <a:prstGeom prst="rect">
              <a:avLst/>
            </a:pr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71"/>
            <p:cNvSpPr/>
            <p:nvPr/>
          </p:nvSpPr>
          <p:spPr>
            <a:xfrm>
              <a:off x="10654178" y="6317928"/>
              <a:ext cx="23834" cy="158358"/>
            </a:xfrm>
            <a:prstGeom prst="rect">
              <a:avLst/>
            </a:pr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8" name="Google Shape;358;p71"/>
            <p:cNvSpPr/>
            <p:nvPr/>
          </p:nvSpPr>
          <p:spPr>
            <a:xfrm>
              <a:off x="11248420" y="6317928"/>
              <a:ext cx="132936" cy="158358"/>
            </a:xfrm>
            <a:custGeom>
              <a:avLst/>
              <a:gdLst/>
              <a:ahLst/>
              <a:cxnLst/>
              <a:rect l="l" t="t" r="r" b="b"/>
              <a:pathLst>
                <a:path w="213" h="252" extrusionOk="0">
                  <a:moveTo>
                    <a:pt x="113" y="0"/>
                  </a:moveTo>
                  <a:cubicBezTo>
                    <a:pt x="43" y="0"/>
                    <a:pt x="0" y="57"/>
                    <a:pt x="0" y="131"/>
                  </a:cubicBezTo>
                  <a:cubicBezTo>
                    <a:pt x="0" y="203"/>
                    <a:pt x="45" y="252"/>
                    <a:pt x="119" y="252"/>
                  </a:cubicBezTo>
                  <a:cubicBezTo>
                    <a:pt x="157" y="252"/>
                    <a:pt x="184" y="244"/>
                    <a:pt x="199" y="237"/>
                  </a:cubicBezTo>
                  <a:cubicBezTo>
                    <a:pt x="202" y="236"/>
                    <a:pt x="202" y="236"/>
                    <a:pt x="202" y="236"/>
                  </a:cubicBezTo>
                  <a:cubicBezTo>
                    <a:pt x="202" y="203"/>
                    <a:pt x="202" y="203"/>
                    <a:pt x="202" y="203"/>
                  </a:cubicBezTo>
                  <a:cubicBezTo>
                    <a:pt x="187" y="209"/>
                    <a:pt x="154" y="218"/>
                    <a:pt x="124" y="218"/>
                  </a:cubicBezTo>
                  <a:cubicBezTo>
                    <a:pt x="81" y="218"/>
                    <a:pt x="43" y="194"/>
                    <a:pt x="41" y="135"/>
                  </a:cubicBezTo>
                  <a:cubicBezTo>
                    <a:pt x="211" y="135"/>
                    <a:pt x="211" y="135"/>
                    <a:pt x="211" y="135"/>
                  </a:cubicBezTo>
                  <a:cubicBezTo>
                    <a:pt x="211" y="131"/>
                    <a:pt x="213" y="124"/>
                    <a:pt x="213" y="115"/>
                  </a:cubicBezTo>
                  <a:cubicBezTo>
                    <a:pt x="213" y="70"/>
                    <a:pt x="192" y="0"/>
                    <a:pt x="113" y="0"/>
                  </a:cubicBezTo>
                  <a:moveTo>
                    <a:pt x="171" y="102"/>
                  </a:moveTo>
                  <a:cubicBezTo>
                    <a:pt x="43" y="102"/>
                    <a:pt x="43" y="102"/>
                    <a:pt x="43" y="102"/>
                  </a:cubicBezTo>
                  <a:cubicBezTo>
                    <a:pt x="47" y="72"/>
                    <a:pt x="66" y="32"/>
                    <a:pt x="109" y="32"/>
                  </a:cubicBezTo>
                  <a:cubicBezTo>
                    <a:pt x="160" y="32"/>
                    <a:pt x="172" y="75"/>
                    <a:pt x="171" y="102"/>
                  </a:cubicBezTo>
                </a:path>
              </a:pathLst>
            </a:custGeom>
            <a:solidFill>
              <a:srgbClr val="01A6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9" name="Google Shape;359;p71"/>
            <p:cNvSpPr/>
            <p:nvPr/>
          </p:nvSpPr>
          <p:spPr>
            <a:xfrm>
              <a:off x="11398834" y="6317928"/>
              <a:ext cx="124462" cy="158358"/>
            </a:xfrm>
            <a:custGeom>
              <a:avLst/>
              <a:gdLst/>
              <a:ahLst/>
              <a:cxnLst/>
              <a:rect l="l" t="t" r="r" b="b"/>
              <a:pathLst>
                <a:path w="199" h="252" extrusionOk="0">
                  <a:moveTo>
                    <a:pt x="198" y="90"/>
                  </a:moveTo>
                  <a:cubicBezTo>
                    <a:pt x="199" y="41"/>
                    <a:pt x="173" y="0"/>
                    <a:pt x="101" y="0"/>
                  </a:cubicBezTo>
                  <a:cubicBezTo>
                    <a:pt x="70" y="0"/>
                    <a:pt x="42" y="4"/>
                    <a:pt x="22" y="17"/>
                  </a:cubicBezTo>
                  <a:cubicBezTo>
                    <a:pt x="22" y="49"/>
                    <a:pt x="22" y="49"/>
                    <a:pt x="22" y="49"/>
                  </a:cubicBezTo>
                  <a:cubicBezTo>
                    <a:pt x="42" y="40"/>
                    <a:pt x="71" y="32"/>
                    <a:pt x="94" y="32"/>
                  </a:cubicBezTo>
                  <a:cubicBezTo>
                    <a:pt x="146" y="34"/>
                    <a:pt x="157" y="67"/>
                    <a:pt x="157" y="87"/>
                  </a:cubicBezTo>
                  <a:cubicBezTo>
                    <a:pt x="157" y="109"/>
                    <a:pt x="157" y="109"/>
                    <a:pt x="157" y="109"/>
                  </a:cubicBezTo>
                  <a:cubicBezTo>
                    <a:pt x="49" y="77"/>
                    <a:pt x="0" y="123"/>
                    <a:pt x="2" y="183"/>
                  </a:cubicBezTo>
                  <a:cubicBezTo>
                    <a:pt x="3" y="218"/>
                    <a:pt x="28" y="252"/>
                    <a:pt x="78" y="252"/>
                  </a:cubicBezTo>
                  <a:cubicBezTo>
                    <a:pt x="112" y="252"/>
                    <a:pt x="143" y="244"/>
                    <a:pt x="158" y="226"/>
                  </a:cubicBezTo>
                  <a:cubicBezTo>
                    <a:pt x="158" y="252"/>
                    <a:pt x="158" y="252"/>
                    <a:pt x="158" y="252"/>
                  </a:cubicBezTo>
                  <a:cubicBezTo>
                    <a:pt x="198" y="252"/>
                    <a:pt x="198" y="252"/>
                    <a:pt x="198" y="252"/>
                  </a:cubicBezTo>
                  <a:cubicBezTo>
                    <a:pt x="198" y="222"/>
                    <a:pt x="198" y="222"/>
                    <a:pt x="198" y="222"/>
                  </a:cubicBezTo>
                  <a:cubicBezTo>
                    <a:pt x="198" y="215"/>
                    <a:pt x="198" y="215"/>
                    <a:pt x="198" y="215"/>
                  </a:cubicBezTo>
                  <a:cubicBezTo>
                    <a:pt x="198" y="109"/>
                    <a:pt x="198" y="109"/>
                    <a:pt x="198" y="109"/>
                  </a:cubicBezTo>
                  <a:cubicBezTo>
                    <a:pt x="198" y="98"/>
                    <a:pt x="198" y="92"/>
                    <a:pt x="198" y="90"/>
                  </a:cubicBezTo>
                  <a:moveTo>
                    <a:pt x="158" y="183"/>
                  </a:moveTo>
                  <a:cubicBezTo>
                    <a:pt x="142" y="202"/>
                    <a:pt x="123" y="221"/>
                    <a:pt x="90" y="221"/>
                  </a:cubicBezTo>
                  <a:cubicBezTo>
                    <a:pt x="67" y="221"/>
                    <a:pt x="44" y="206"/>
                    <a:pt x="44" y="177"/>
                  </a:cubicBezTo>
                  <a:cubicBezTo>
                    <a:pt x="44" y="130"/>
                    <a:pt x="105" y="128"/>
                    <a:pt x="158" y="143"/>
                  </a:cubicBezTo>
                  <a:lnTo>
                    <a:pt x="158" y="183"/>
                  </a:lnTo>
                  <a:close/>
                </a:path>
              </a:pathLst>
            </a:custGeom>
            <a:solidFill>
              <a:srgbClr val="01A6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71"/>
            <p:cNvSpPr/>
            <p:nvPr/>
          </p:nvSpPr>
          <p:spPr>
            <a:xfrm>
              <a:off x="10940706" y="6317926"/>
              <a:ext cx="137968" cy="230124"/>
            </a:xfrm>
            <a:custGeom>
              <a:avLst/>
              <a:gdLst/>
              <a:ahLst/>
              <a:cxnLst/>
              <a:rect l="l" t="t" r="r" b="b"/>
              <a:pathLst>
                <a:path w="221" h="366" extrusionOk="0">
                  <a:moveTo>
                    <a:pt x="210" y="78"/>
                  </a:moveTo>
                  <a:cubicBezTo>
                    <a:pt x="197" y="26"/>
                    <a:pt x="161" y="2"/>
                    <a:pt x="111" y="0"/>
                  </a:cubicBezTo>
                  <a:cubicBezTo>
                    <a:pt x="107" y="0"/>
                    <a:pt x="103" y="0"/>
                    <a:pt x="100" y="0"/>
                  </a:cubicBezTo>
                  <a:cubicBezTo>
                    <a:pt x="100" y="0"/>
                    <a:pt x="100" y="0"/>
                    <a:pt x="100" y="0"/>
                  </a:cubicBezTo>
                  <a:cubicBezTo>
                    <a:pt x="99" y="0"/>
                    <a:pt x="99" y="0"/>
                    <a:pt x="99" y="0"/>
                  </a:cubicBezTo>
                  <a:cubicBezTo>
                    <a:pt x="96" y="0"/>
                    <a:pt x="96" y="0"/>
                    <a:pt x="96" y="0"/>
                  </a:cubicBezTo>
                  <a:cubicBezTo>
                    <a:pt x="95" y="0"/>
                    <a:pt x="92" y="0"/>
                    <a:pt x="91" y="2"/>
                  </a:cubicBezTo>
                  <a:cubicBezTo>
                    <a:pt x="91" y="2"/>
                    <a:pt x="91" y="2"/>
                    <a:pt x="91" y="2"/>
                  </a:cubicBezTo>
                  <a:cubicBezTo>
                    <a:pt x="58" y="7"/>
                    <a:pt x="38" y="29"/>
                    <a:pt x="38" y="29"/>
                  </a:cubicBezTo>
                  <a:cubicBezTo>
                    <a:pt x="38" y="0"/>
                    <a:pt x="38" y="0"/>
                    <a:pt x="38" y="0"/>
                  </a:cubicBezTo>
                  <a:cubicBezTo>
                    <a:pt x="38" y="0"/>
                    <a:pt x="38" y="0"/>
                    <a:pt x="38" y="0"/>
                  </a:cubicBezTo>
                  <a:cubicBezTo>
                    <a:pt x="0" y="0"/>
                    <a:pt x="0" y="0"/>
                    <a:pt x="0" y="0"/>
                  </a:cubicBezTo>
                  <a:cubicBezTo>
                    <a:pt x="0" y="6"/>
                    <a:pt x="0" y="6"/>
                    <a:pt x="0" y="6"/>
                  </a:cubicBezTo>
                  <a:cubicBezTo>
                    <a:pt x="0" y="32"/>
                    <a:pt x="0" y="32"/>
                    <a:pt x="0" y="32"/>
                  </a:cubicBezTo>
                  <a:cubicBezTo>
                    <a:pt x="0" y="75"/>
                    <a:pt x="0" y="75"/>
                    <a:pt x="0" y="75"/>
                  </a:cubicBezTo>
                  <a:cubicBezTo>
                    <a:pt x="0" y="366"/>
                    <a:pt x="0" y="366"/>
                    <a:pt x="0" y="366"/>
                  </a:cubicBezTo>
                  <a:cubicBezTo>
                    <a:pt x="0" y="366"/>
                    <a:pt x="0" y="366"/>
                    <a:pt x="0" y="366"/>
                  </a:cubicBezTo>
                  <a:cubicBezTo>
                    <a:pt x="38" y="366"/>
                    <a:pt x="38" y="366"/>
                    <a:pt x="38" y="366"/>
                  </a:cubicBezTo>
                  <a:cubicBezTo>
                    <a:pt x="38" y="366"/>
                    <a:pt x="38" y="229"/>
                    <a:pt x="38" y="226"/>
                  </a:cubicBezTo>
                  <a:cubicBezTo>
                    <a:pt x="38" y="226"/>
                    <a:pt x="62" y="249"/>
                    <a:pt x="96" y="252"/>
                  </a:cubicBezTo>
                  <a:cubicBezTo>
                    <a:pt x="96" y="252"/>
                    <a:pt x="96" y="252"/>
                    <a:pt x="96" y="252"/>
                  </a:cubicBezTo>
                  <a:cubicBezTo>
                    <a:pt x="103" y="252"/>
                    <a:pt x="110" y="252"/>
                    <a:pt x="118" y="252"/>
                  </a:cubicBezTo>
                  <a:cubicBezTo>
                    <a:pt x="157" y="248"/>
                    <a:pt x="186" y="230"/>
                    <a:pt x="202" y="195"/>
                  </a:cubicBezTo>
                  <a:cubicBezTo>
                    <a:pt x="220" y="157"/>
                    <a:pt x="221" y="117"/>
                    <a:pt x="210" y="78"/>
                  </a:cubicBezTo>
                  <a:moveTo>
                    <a:pt x="176" y="134"/>
                  </a:moveTo>
                  <a:cubicBezTo>
                    <a:pt x="176" y="135"/>
                    <a:pt x="176" y="136"/>
                    <a:pt x="176" y="139"/>
                  </a:cubicBezTo>
                  <a:cubicBezTo>
                    <a:pt x="175" y="149"/>
                    <a:pt x="172" y="158"/>
                    <a:pt x="171" y="165"/>
                  </a:cubicBezTo>
                  <a:cubicBezTo>
                    <a:pt x="168" y="172"/>
                    <a:pt x="156" y="202"/>
                    <a:pt x="126" y="210"/>
                  </a:cubicBezTo>
                  <a:cubicBezTo>
                    <a:pt x="121" y="211"/>
                    <a:pt x="115" y="213"/>
                    <a:pt x="108" y="213"/>
                  </a:cubicBezTo>
                  <a:cubicBezTo>
                    <a:pt x="108" y="213"/>
                    <a:pt x="59" y="213"/>
                    <a:pt x="38" y="173"/>
                  </a:cubicBezTo>
                  <a:cubicBezTo>
                    <a:pt x="38" y="134"/>
                    <a:pt x="38" y="134"/>
                    <a:pt x="38" y="134"/>
                  </a:cubicBezTo>
                  <a:cubicBezTo>
                    <a:pt x="38" y="130"/>
                    <a:pt x="38" y="130"/>
                    <a:pt x="38" y="130"/>
                  </a:cubicBezTo>
                  <a:cubicBezTo>
                    <a:pt x="38" y="126"/>
                    <a:pt x="38" y="126"/>
                    <a:pt x="38" y="126"/>
                  </a:cubicBezTo>
                  <a:cubicBezTo>
                    <a:pt x="38" y="89"/>
                    <a:pt x="38" y="89"/>
                    <a:pt x="38" y="89"/>
                  </a:cubicBezTo>
                  <a:cubicBezTo>
                    <a:pt x="38" y="85"/>
                    <a:pt x="38" y="81"/>
                    <a:pt x="38" y="77"/>
                  </a:cubicBezTo>
                  <a:cubicBezTo>
                    <a:pt x="38" y="75"/>
                    <a:pt x="53" y="44"/>
                    <a:pt x="93" y="36"/>
                  </a:cubicBezTo>
                  <a:cubicBezTo>
                    <a:pt x="99" y="34"/>
                    <a:pt x="117" y="33"/>
                    <a:pt x="133" y="38"/>
                  </a:cubicBezTo>
                  <a:cubicBezTo>
                    <a:pt x="134" y="38"/>
                    <a:pt x="134" y="38"/>
                    <a:pt x="134" y="38"/>
                  </a:cubicBezTo>
                  <a:cubicBezTo>
                    <a:pt x="137" y="40"/>
                    <a:pt x="137" y="40"/>
                    <a:pt x="137" y="40"/>
                  </a:cubicBezTo>
                  <a:cubicBezTo>
                    <a:pt x="140" y="41"/>
                    <a:pt x="140" y="41"/>
                    <a:pt x="140" y="41"/>
                  </a:cubicBezTo>
                  <a:cubicBezTo>
                    <a:pt x="142" y="43"/>
                    <a:pt x="142" y="43"/>
                    <a:pt x="142" y="43"/>
                  </a:cubicBezTo>
                  <a:cubicBezTo>
                    <a:pt x="155" y="51"/>
                    <a:pt x="176" y="72"/>
                    <a:pt x="178" y="117"/>
                  </a:cubicBezTo>
                  <a:cubicBezTo>
                    <a:pt x="178" y="124"/>
                    <a:pt x="176" y="128"/>
                    <a:pt x="176" y="134"/>
                  </a:cubicBezTo>
                </a:path>
              </a:pathLst>
            </a:cu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71"/>
            <p:cNvSpPr/>
            <p:nvPr/>
          </p:nvSpPr>
          <p:spPr>
            <a:xfrm>
              <a:off x="11539979" y="6316600"/>
              <a:ext cx="86329" cy="159684"/>
            </a:xfrm>
            <a:custGeom>
              <a:avLst/>
              <a:gdLst/>
              <a:ahLst/>
              <a:cxnLst/>
              <a:rect l="l" t="t" r="r" b="b"/>
              <a:pathLst>
                <a:path w="138" h="254" extrusionOk="0">
                  <a:moveTo>
                    <a:pt x="41" y="32"/>
                  </a:moveTo>
                  <a:cubicBezTo>
                    <a:pt x="41" y="2"/>
                    <a:pt x="41" y="2"/>
                    <a:pt x="41" y="2"/>
                  </a:cubicBezTo>
                  <a:cubicBezTo>
                    <a:pt x="0" y="2"/>
                    <a:pt x="0" y="2"/>
                    <a:pt x="0" y="2"/>
                  </a:cubicBezTo>
                  <a:cubicBezTo>
                    <a:pt x="0" y="254"/>
                    <a:pt x="0" y="254"/>
                    <a:pt x="0" y="254"/>
                  </a:cubicBezTo>
                  <a:cubicBezTo>
                    <a:pt x="41" y="254"/>
                    <a:pt x="41" y="254"/>
                    <a:pt x="41" y="254"/>
                  </a:cubicBezTo>
                  <a:cubicBezTo>
                    <a:pt x="41" y="114"/>
                    <a:pt x="41" y="114"/>
                    <a:pt x="41" y="114"/>
                  </a:cubicBezTo>
                  <a:cubicBezTo>
                    <a:pt x="41" y="87"/>
                    <a:pt x="46" y="73"/>
                    <a:pt x="48" y="72"/>
                  </a:cubicBezTo>
                  <a:cubicBezTo>
                    <a:pt x="51" y="68"/>
                    <a:pt x="53" y="64"/>
                    <a:pt x="56" y="59"/>
                  </a:cubicBezTo>
                  <a:cubicBezTo>
                    <a:pt x="60" y="55"/>
                    <a:pt x="68" y="49"/>
                    <a:pt x="80" y="43"/>
                  </a:cubicBezTo>
                  <a:cubicBezTo>
                    <a:pt x="85" y="42"/>
                    <a:pt x="89" y="40"/>
                    <a:pt x="94" y="39"/>
                  </a:cubicBezTo>
                  <a:cubicBezTo>
                    <a:pt x="94" y="39"/>
                    <a:pt x="94" y="39"/>
                    <a:pt x="94" y="39"/>
                  </a:cubicBezTo>
                  <a:cubicBezTo>
                    <a:pt x="97" y="39"/>
                    <a:pt x="97" y="39"/>
                    <a:pt x="97" y="39"/>
                  </a:cubicBezTo>
                  <a:cubicBezTo>
                    <a:pt x="100" y="39"/>
                    <a:pt x="100" y="39"/>
                    <a:pt x="100" y="39"/>
                  </a:cubicBezTo>
                  <a:cubicBezTo>
                    <a:pt x="101" y="39"/>
                    <a:pt x="101" y="39"/>
                    <a:pt x="101" y="39"/>
                  </a:cubicBezTo>
                  <a:cubicBezTo>
                    <a:pt x="106" y="38"/>
                    <a:pt x="112" y="38"/>
                    <a:pt x="119" y="36"/>
                  </a:cubicBezTo>
                  <a:cubicBezTo>
                    <a:pt x="124" y="36"/>
                    <a:pt x="131" y="36"/>
                    <a:pt x="138" y="36"/>
                  </a:cubicBezTo>
                  <a:cubicBezTo>
                    <a:pt x="138" y="2"/>
                    <a:pt x="138" y="2"/>
                    <a:pt x="138" y="2"/>
                  </a:cubicBezTo>
                  <a:cubicBezTo>
                    <a:pt x="78" y="0"/>
                    <a:pt x="48" y="27"/>
                    <a:pt x="41" y="32"/>
                  </a:cubicBezTo>
                  <a:moveTo>
                    <a:pt x="117" y="36"/>
                  </a:moveTo>
                  <a:cubicBezTo>
                    <a:pt x="117" y="36"/>
                    <a:pt x="117" y="36"/>
                    <a:pt x="117" y="36"/>
                  </a:cubicBezTo>
                  <a:close/>
                </a:path>
              </a:pathLst>
            </a:custGeom>
            <a:solidFill>
              <a:srgbClr val="01A6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71"/>
            <p:cNvSpPr/>
            <p:nvPr/>
          </p:nvSpPr>
          <p:spPr>
            <a:xfrm>
              <a:off x="10528657" y="6317400"/>
              <a:ext cx="109368" cy="158358"/>
            </a:xfrm>
            <a:custGeom>
              <a:avLst/>
              <a:gdLst/>
              <a:ahLst/>
              <a:cxnLst/>
              <a:rect l="l" t="t" r="r" b="b"/>
              <a:pathLst>
                <a:path w="175" h="252" extrusionOk="0">
                  <a:moveTo>
                    <a:pt x="171" y="169"/>
                  </a:moveTo>
                  <a:cubicBezTo>
                    <a:pt x="168" y="140"/>
                    <a:pt x="151" y="124"/>
                    <a:pt x="123" y="116"/>
                  </a:cubicBezTo>
                  <a:cubicBezTo>
                    <a:pt x="117" y="113"/>
                    <a:pt x="108" y="112"/>
                    <a:pt x="102" y="110"/>
                  </a:cubicBezTo>
                  <a:cubicBezTo>
                    <a:pt x="87" y="106"/>
                    <a:pt x="72" y="103"/>
                    <a:pt x="58" y="98"/>
                  </a:cubicBezTo>
                  <a:cubicBezTo>
                    <a:pt x="32" y="87"/>
                    <a:pt x="38" y="56"/>
                    <a:pt x="53" y="45"/>
                  </a:cubicBezTo>
                  <a:cubicBezTo>
                    <a:pt x="62" y="38"/>
                    <a:pt x="74" y="34"/>
                    <a:pt x="87" y="34"/>
                  </a:cubicBezTo>
                  <a:cubicBezTo>
                    <a:pt x="94" y="34"/>
                    <a:pt x="100" y="34"/>
                    <a:pt x="107" y="34"/>
                  </a:cubicBezTo>
                  <a:cubicBezTo>
                    <a:pt x="110" y="34"/>
                    <a:pt x="110" y="34"/>
                    <a:pt x="110" y="34"/>
                  </a:cubicBezTo>
                  <a:cubicBezTo>
                    <a:pt x="118" y="35"/>
                    <a:pt x="125" y="35"/>
                    <a:pt x="133" y="38"/>
                  </a:cubicBezTo>
                  <a:cubicBezTo>
                    <a:pt x="148" y="42"/>
                    <a:pt x="160" y="48"/>
                    <a:pt x="160" y="48"/>
                  </a:cubicBezTo>
                  <a:cubicBezTo>
                    <a:pt x="160" y="45"/>
                    <a:pt x="160" y="45"/>
                    <a:pt x="160" y="45"/>
                  </a:cubicBezTo>
                  <a:cubicBezTo>
                    <a:pt x="160" y="45"/>
                    <a:pt x="160" y="45"/>
                    <a:pt x="160" y="45"/>
                  </a:cubicBezTo>
                  <a:cubicBezTo>
                    <a:pt x="160" y="23"/>
                    <a:pt x="160" y="23"/>
                    <a:pt x="160" y="23"/>
                  </a:cubicBezTo>
                  <a:cubicBezTo>
                    <a:pt x="160" y="19"/>
                    <a:pt x="160" y="19"/>
                    <a:pt x="160" y="19"/>
                  </a:cubicBezTo>
                  <a:cubicBezTo>
                    <a:pt x="160" y="15"/>
                    <a:pt x="160" y="15"/>
                    <a:pt x="160" y="15"/>
                  </a:cubicBezTo>
                  <a:cubicBezTo>
                    <a:pt x="159" y="15"/>
                    <a:pt x="152" y="12"/>
                    <a:pt x="152" y="12"/>
                  </a:cubicBezTo>
                  <a:cubicBezTo>
                    <a:pt x="125" y="4"/>
                    <a:pt x="98" y="0"/>
                    <a:pt x="69" y="4"/>
                  </a:cubicBezTo>
                  <a:cubicBezTo>
                    <a:pt x="32" y="10"/>
                    <a:pt x="0" y="35"/>
                    <a:pt x="4" y="83"/>
                  </a:cubicBezTo>
                  <a:cubicBezTo>
                    <a:pt x="5" y="102"/>
                    <a:pt x="15" y="117"/>
                    <a:pt x="32" y="124"/>
                  </a:cubicBezTo>
                  <a:cubicBezTo>
                    <a:pt x="46" y="131"/>
                    <a:pt x="62" y="133"/>
                    <a:pt x="76" y="137"/>
                  </a:cubicBezTo>
                  <a:cubicBezTo>
                    <a:pt x="88" y="141"/>
                    <a:pt x="102" y="146"/>
                    <a:pt x="114" y="150"/>
                  </a:cubicBezTo>
                  <a:cubicBezTo>
                    <a:pt x="122" y="152"/>
                    <a:pt x="128" y="159"/>
                    <a:pt x="129" y="167"/>
                  </a:cubicBezTo>
                  <a:cubicBezTo>
                    <a:pt x="134" y="186"/>
                    <a:pt x="128" y="203"/>
                    <a:pt x="107" y="212"/>
                  </a:cubicBezTo>
                  <a:cubicBezTo>
                    <a:pt x="89" y="220"/>
                    <a:pt x="70" y="220"/>
                    <a:pt x="51" y="219"/>
                  </a:cubicBezTo>
                  <a:cubicBezTo>
                    <a:pt x="17" y="216"/>
                    <a:pt x="4" y="205"/>
                    <a:pt x="4" y="205"/>
                  </a:cubicBezTo>
                  <a:cubicBezTo>
                    <a:pt x="4" y="210"/>
                    <a:pt x="4" y="210"/>
                    <a:pt x="4" y="210"/>
                  </a:cubicBezTo>
                  <a:cubicBezTo>
                    <a:pt x="4" y="226"/>
                    <a:pt x="4" y="226"/>
                    <a:pt x="4" y="226"/>
                  </a:cubicBezTo>
                  <a:cubicBezTo>
                    <a:pt x="4" y="235"/>
                    <a:pt x="4" y="235"/>
                    <a:pt x="4" y="235"/>
                  </a:cubicBezTo>
                  <a:cubicBezTo>
                    <a:pt x="4" y="235"/>
                    <a:pt x="4" y="235"/>
                    <a:pt x="4" y="235"/>
                  </a:cubicBezTo>
                  <a:cubicBezTo>
                    <a:pt x="4" y="237"/>
                    <a:pt x="4" y="237"/>
                    <a:pt x="4" y="237"/>
                  </a:cubicBezTo>
                  <a:cubicBezTo>
                    <a:pt x="4" y="237"/>
                    <a:pt x="13" y="241"/>
                    <a:pt x="25" y="245"/>
                  </a:cubicBezTo>
                  <a:cubicBezTo>
                    <a:pt x="31" y="246"/>
                    <a:pt x="36" y="248"/>
                    <a:pt x="42" y="249"/>
                  </a:cubicBezTo>
                  <a:cubicBezTo>
                    <a:pt x="42" y="249"/>
                    <a:pt x="42" y="249"/>
                    <a:pt x="42" y="249"/>
                  </a:cubicBezTo>
                  <a:cubicBezTo>
                    <a:pt x="61" y="252"/>
                    <a:pt x="80" y="252"/>
                    <a:pt x="100" y="248"/>
                  </a:cubicBezTo>
                  <a:cubicBezTo>
                    <a:pt x="113" y="245"/>
                    <a:pt x="125" y="241"/>
                    <a:pt x="136" y="235"/>
                  </a:cubicBezTo>
                  <a:cubicBezTo>
                    <a:pt x="162" y="224"/>
                    <a:pt x="175" y="199"/>
                    <a:pt x="171" y="169"/>
                  </a:cubicBezTo>
                </a:path>
              </a:pathLst>
            </a:cu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71"/>
            <p:cNvSpPr/>
            <p:nvPr/>
          </p:nvSpPr>
          <p:spPr>
            <a:xfrm>
              <a:off x="10654178" y="6270257"/>
              <a:ext cx="23834" cy="26218"/>
            </a:xfrm>
            <a:prstGeom prst="rect">
              <a:avLst/>
            </a:pr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71"/>
            <p:cNvSpPr/>
            <p:nvPr/>
          </p:nvSpPr>
          <p:spPr>
            <a:xfrm>
              <a:off x="11644841" y="6317381"/>
              <a:ext cx="128170" cy="158358"/>
            </a:xfrm>
            <a:custGeom>
              <a:avLst/>
              <a:gdLst/>
              <a:ahLst/>
              <a:cxnLst/>
              <a:rect l="l" t="t" r="r" b="b"/>
              <a:pathLst>
                <a:path w="205" h="252" extrusionOk="0">
                  <a:moveTo>
                    <a:pt x="198" y="68"/>
                  </a:moveTo>
                  <a:cubicBezTo>
                    <a:pt x="185" y="15"/>
                    <a:pt x="141" y="5"/>
                    <a:pt x="132" y="3"/>
                  </a:cubicBezTo>
                  <a:cubicBezTo>
                    <a:pt x="127" y="3"/>
                    <a:pt x="127" y="3"/>
                    <a:pt x="127" y="3"/>
                  </a:cubicBezTo>
                  <a:cubicBezTo>
                    <a:pt x="103" y="0"/>
                    <a:pt x="85" y="3"/>
                    <a:pt x="70" y="8"/>
                  </a:cubicBezTo>
                  <a:cubicBezTo>
                    <a:pt x="70" y="8"/>
                    <a:pt x="70" y="8"/>
                    <a:pt x="70" y="8"/>
                  </a:cubicBezTo>
                  <a:cubicBezTo>
                    <a:pt x="68" y="10"/>
                    <a:pt x="68" y="10"/>
                    <a:pt x="68" y="10"/>
                  </a:cubicBezTo>
                  <a:cubicBezTo>
                    <a:pt x="68" y="10"/>
                    <a:pt x="68" y="10"/>
                    <a:pt x="68" y="10"/>
                  </a:cubicBezTo>
                  <a:cubicBezTo>
                    <a:pt x="49" y="18"/>
                    <a:pt x="40" y="30"/>
                    <a:pt x="40" y="30"/>
                  </a:cubicBezTo>
                  <a:cubicBezTo>
                    <a:pt x="40" y="1"/>
                    <a:pt x="40" y="1"/>
                    <a:pt x="40" y="1"/>
                  </a:cubicBezTo>
                  <a:cubicBezTo>
                    <a:pt x="0" y="1"/>
                    <a:pt x="0" y="1"/>
                    <a:pt x="0" y="1"/>
                  </a:cubicBezTo>
                  <a:cubicBezTo>
                    <a:pt x="0" y="252"/>
                    <a:pt x="0" y="252"/>
                    <a:pt x="0" y="252"/>
                  </a:cubicBezTo>
                  <a:cubicBezTo>
                    <a:pt x="40" y="252"/>
                    <a:pt x="40" y="252"/>
                    <a:pt x="40" y="252"/>
                  </a:cubicBezTo>
                  <a:cubicBezTo>
                    <a:pt x="40" y="188"/>
                    <a:pt x="40" y="188"/>
                    <a:pt x="40" y="188"/>
                  </a:cubicBezTo>
                  <a:cubicBezTo>
                    <a:pt x="40" y="185"/>
                    <a:pt x="40" y="184"/>
                    <a:pt x="40" y="181"/>
                  </a:cubicBezTo>
                  <a:cubicBezTo>
                    <a:pt x="40" y="98"/>
                    <a:pt x="40" y="98"/>
                    <a:pt x="40" y="98"/>
                  </a:cubicBezTo>
                  <a:cubicBezTo>
                    <a:pt x="40" y="65"/>
                    <a:pt x="68" y="38"/>
                    <a:pt x="102" y="38"/>
                  </a:cubicBezTo>
                  <a:cubicBezTo>
                    <a:pt x="102" y="38"/>
                    <a:pt x="102" y="38"/>
                    <a:pt x="102" y="38"/>
                  </a:cubicBezTo>
                  <a:cubicBezTo>
                    <a:pt x="103" y="38"/>
                    <a:pt x="103" y="38"/>
                    <a:pt x="103" y="38"/>
                  </a:cubicBezTo>
                  <a:cubicBezTo>
                    <a:pt x="103" y="38"/>
                    <a:pt x="133" y="35"/>
                    <a:pt x="151" y="58"/>
                  </a:cubicBezTo>
                  <a:cubicBezTo>
                    <a:pt x="152" y="60"/>
                    <a:pt x="152" y="60"/>
                    <a:pt x="152" y="60"/>
                  </a:cubicBezTo>
                  <a:cubicBezTo>
                    <a:pt x="155" y="64"/>
                    <a:pt x="155" y="64"/>
                    <a:pt x="155" y="64"/>
                  </a:cubicBezTo>
                  <a:cubicBezTo>
                    <a:pt x="156" y="67"/>
                    <a:pt x="157" y="68"/>
                    <a:pt x="159" y="71"/>
                  </a:cubicBezTo>
                  <a:cubicBezTo>
                    <a:pt x="159" y="72"/>
                    <a:pt x="160" y="73"/>
                    <a:pt x="160" y="76"/>
                  </a:cubicBezTo>
                  <a:cubicBezTo>
                    <a:pt x="161" y="82"/>
                    <a:pt x="164" y="95"/>
                    <a:pt x="164" y="121"/>
                  </a:cubicBezTo>
                  <a:cubicBezTo>
                    <a:pt x="164" y="181"/>
                    <a:pt x="164" y="181"/>
                    <a:pt x="164" y="181"/>
                  </a:cubicBezTo>
                  <a:cubicBezTo>
                    <a:pt x="164" y="181"/>
                    <a:pt x="164" y="181"/>
                    <a:pt x="164" y="181"/>
                  </a:cubicBezTo>
                  <a:cubicBezTo>
                    <a:pt x="164" y="252"/>
                    <a:pt x="164" y="252"/>
                    <a:pt x="164" y="252"/>
                  </a:cubicBezTo>
                  <a:cubicBezTo>
                    <a:pt x="164" y="252"/>
                    <a:pt x="164" y="252"/>
                    <a:pt x="164" y="252"/>
                  </a:cubicBezTo>
                  <a:cubicBezTo>
                    <a:pt x="205" y="252"/>
                    <a:pt x="205" y="252"/>
                    <a:pt x="205" y="252"/>
                  </a:cubicBezTo>
                  <a:cubicBezTo>
                    <a:pt x="205" y="107"/>
                    <a:pt x="205" y="107"/>
                    <a:pt x="205" y="107"/>
                  </a:cubicBezTo>
                  <a:cubicBezTo>
                    <a:pt x="205" y="102"/>
                    <a:pt x="205" y="102"/>
                    <a:pt x="205" y="102"/>
                  </a:cubicBezTo>
                  <a:cubicBezTo>
                    <a:pt x="202" y="88"/>
                    <a:pt x="201" y="78"/>
                    <a:pt x="198" y="68"/>
                  </a:cubicBezTo>
                </a:path>
              </a:pathLst>
            </a:custGeom>
            <a:solidFill>
              <a:srgbClr val="01A6D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71"/>
            <p:cNvSpPr/>
            <p:nvPr/>
          </p:nvSpPr>
          <p:spPr>
            <a:xfrm>
              <a:off x="10696544" y="6317373"/>
              <a:ext cx="225357" cy="158358"/>
            </a:xfrm>
            <a:custGeom>
              <a:avLst/>
              <a:gdLst/>
              <a:ahLst/>
              <a:cxnLst/>
              <a:rect l="l" t="t" r="r" b="b"/>
              <a:pathLst>
                <a:path w="361" h="252" extrusionOk="0">
                  <a:moveTo>
                    <a:pt x="263" y="1"/>
                  </a:moveTo>
                  <a:cubicBezTo>
                    <a:pt x="214" y="3"/>
                    <a:pt x="192" y="26"/>
                    <a:pt x="185" y="35"/>
                  </a:cubicBezTo>
                  <a:cubicBezTo>
                    <a:pt x="182" y="39"/>
                    <a:pt x="182" y="39"/>
                    <a:pt x="182" y="39"/>
                  </a:cubicBezTo>
                  <a:cubicBezTo>
                    <a:pt x="182" y="38"/>
                    <a:pt x="182" y="38"/>
                    <a:pt x="182" y="38"/>
                  </a:cubicBezTo>
                  <a:cubicBezTo>
                    <a:pt x="182" y="37"/>
                    <a:pt x="182" y="37"/>
                    <a:pt x="182" y="37"/>
                  </a:cubicBezTo>
                  <a:cubicBezTo>
                    <a:pt x="181" y="35"/>
                    <a:pt x="181" y="35"/>
                    <a:pt x="181" y="35"/>
                  </a:cubicBezTo>
                  <a:cubicBezTo>
                    <a:pt x="180" y="33"/>
                    <a:pt x="180" y="33"/>
                    <a:pt x="180" y="33"/>
                  </a:cubicBezTo>
                  <a:cubicBezTo>
                    <a:pt x="170" y="19"/>
                    <a:pt x="157" y="11"/>
                    <a:pt x="150" y="8"/>
                  </a:cubicBezTo>
                  <a:cubicBezTo>
                    <a:pt x="131" y="1"/>
                    <a:pt x="114" y="1"/>
                    <a:pt x="112" y="1"/>
                  </a:cubicBezTo>
                  <a:cubicBezTo>
                    <a:pt x="112" y="1"/>
                    <a:pt x="112" y="1"/>
                    <a:pt x="112" y="1"/>
                  </a:cubicBezTo>
                  <a:cubicBezTo>
                    <a:pt x="110" y="1"/>
                    <a:pt x="110" y="1"/>
                    <a:pt x="110" y="1"/>
                  </a:cubicBezTo>
                  <a:cubicBezTo>
                    <a:pt x="86" y="0"/>
                    <a:pt x="68" y="10"/>
                    <a:pt x="68" y="10"/>
                  </a:cubicBezTo>
                  <a:cubicBezTo>
                    <a:pt x="68" y="10"/>
                    <a:pt x="68" y="10"/>
                    <a:pt x="68" y="10"/>
                  </a:cubicBezTo>
                  <a:cubicBezTo>
                    <a:pt x="48" y="18"/>
                    <a:pt x="38" y="30"/>
                    <a:pt x="38" y="30"/>
                  </a:cubicBezTo>
                  <a:cubicBezTo>
                    <a:pt x="38" y="1"/>
                    <a:pt x="38" y="1"/>
                    <a:pt x="38" y="1"/>
                  </a:cubicBezTo>
                  <a:cubicBezTo>
                    <a:pt x="0" y="1"/>
                    <a:pt x="0" y="1"/>
                    <a:pt x="0" y="1"/>
                  </a:cubicBezTo>
                  <a:cubicBezTo>
                    <a:pt x="0" y="250"/>
                    <a:pt x="0" y="250"/>
                    <a:pt x="0" y="250"/>
                  </a:cubicBezTo>
                  <a:cubicBezTo>
                    <a:pt x="0" y="250"/>
                    <a:pt x="0" y="250"/>
                    <a:pt x="0" y="250"/>
                  </a:cubicBezTo>
                  <a:cubicBezTo>
                    <a:pt x="0" y="252"/>
                    <a:pt x="0" y="252"/>
                    <a:pt x="0" y="252"/>
                  </a:cubicBezTo>
                  <a:cubicBezTo>
                    <a:pt x="38" y="252"/>
                    <a:pt x="38" y="252"/>
                    <a:pt x="38" y="252"/>
                  </a:cubicBezTo>
                  <a:cubicBezTo>
                    <a:pt x="38" y="112"/>
                    <a:pt x="38" y="112"/>
                    <a:pt x="38" y="112"/>
                  </a:cubicBezTo>
                  <a:cubicBezTo>
                    <a:pt x="38" y="109"/>
                    <a:pt x="38" y="109"/>
                    <a:pt x="38" y="109"/>
                  </a:cubicBezTo>
                  <a:cubicBezTo>
                    <a:pt x="38" y="106"/>
                    <a:pt x="38" y="105"/>
                    <a:pt x="38" y="102"/>
                  </a:cubicBezTo>
                  <a:cubicBezTo>
                    <a:pt x="38" y="101"/>
                    <a:pt x="38" y="101"/>
                    <a:pt x="38" y="101"/>
                  </a:cubicBezTo>
                  <a:cubicBezTo>
                    <a:pt x="38" y="91"/>
                    <a:pt x="39" y="84"/>
                    <a:pt x="41" y="80"/>
                  </a:cubicBezTo>
                  <a:cubicBezTo>
                    <a:pt x="48" y="53"/>
                    <a:pt x="72" y="34"/>
                    <a:pt x="101" y="34"/>
                  </a:cubicBezTo>
                  <a:cubicBezTo>
                    <a:pt x="127" y="34"/>
                    <a:pt x="147" y="48"/>
                    <a:pt x="157" y="69"/>
                  </a:cubicBezTo>
                  <a:cubicBezTo>
                    <a:pt x="159" y="76"/>
                    <a:pt x="161" y="84"/>
                    <a:pt x="161" y="93"/>
                  </a:cubicBezTo>
                  <a:cubicBezTo>
                    <a:pt x="161" y="99"/>
                    <a:pt x="161" y="99"/>
                    <a:pt x="161" y="99"/>
                  </a:cubicBezTo>
                  <a:cubicBezTo>
                    <a:pt x="161" y="99"/>
                    <a:pt x="161" y="99"/>
                    <a:pt x="161" y="99"/>
                  </a:cubicBezTo>
                  <a:cubicBezTo>
                    <a:pt x="161" y="113"/>
                    <a:pt x="161" y="113"/>
                    <a:pt x="161" y="113"/>
                  </a:cubicBezTo>
                  <a:cubicBezTo>
                    <a:pt x="161" y="137"/>
                    <a:pt x="161" y="137"/>
                    <a:pt x="161" y="137"/>
                  </a:cubicBezTo>
                  <a:cubicBezTo>
                    <a:pt x="161" y="181"/>
                    <a:pt x="161" y="181"/>
                    <a:pt x="161" y="181"/>
                  </a:cubicBezTo>
                  <a:cubicBezTo>
                    <a:pt x="161" y="181"/>
                    <a:pt x="161" y="181"/>
                    <a:pt x="161" y="181"/>
                  </a:cubicBezTo>
                  <a:cubicBezTo>
                    <a:pt x="161" y="250"/>
                    <a:pt x="161" y="250"/>
                    <a:pt x="161" y="250"/>
                  </a:cubicBezTo>
                  <a:cubicBezTo>
                    <a:pt x="199" y="250"/>
                    <a:pt x="199" y="250"/>
                    <a:pt x="199" y="250"/>
                  </a:cubicBezTo>
                  <a:cubicBezTo>
                    <a:pt x="199" y="107"/>
                    <a:pt x="199" y="107"/>
                    <a:pt x="199" y="107"/>
                  </a:cubicBezTo>
                  <a:cubicBezTo>
                    <a:pt x="199" y="95"/>
                    <a:pt x="199" y="95"/>
                    <a:pt x="199" y="95"/>
                  </a:cubicBezTo>
                  <a:cubicBezTo>
                    <a:pt x="199" y="60"/>
                    <a:pt x="226" y="34"/>
                    <a:pt x="260" y="34"/>
                  </a:cubicBezTo>
                  <a:cubicBezTo>
                    <a:pt x="272" y="34"/>
                    <a:pt x="284" y="38"/>
                    <a:pt x="294" y="45"/>
                  </a:cubicBezTo>
                  <a:cubicBezTo>
                    <a:pt x="310" y="56"/>
                    <a:pt x="321" y="72"/>
                    <a:pt x="321" y="94"/>
                  </a:cubicBezTo>
                  <a:cubicBezTo>
                    <a:pt x="321" y="97"/>
                    <a:pt x="321" y="97"/>
                    <a:pt x="321" y="97"/>
                  </a:cubicBezTo>
                  <a:cubicBezTo>
                    <a:pt x="321" y="97"/>
                    <a:pt x="321" y="97"/>
                    <a:pt x="321" y="97"/>
                  </a:cubicBezTo>
                  <a:cubicBezTo>
                    <a:pt x="321" y="250"/>
                    <a:pt x="321" y="250"/>
                    <a:pt x="321" y="250"/>
                  </a:cubicBezTo>
                  <a:cubicBezTo>
                    <a:pt x="361" y="250"/>
                    <a:pt x="361" y="250"/>
                    <a:pt x="361" y="250"/>
                  </a:cubicBezTo>
                  <a:cubicBezTo>
                    <a:pt x="361" y="99"/>
                    <a:pt x="361" y="99"/>
                    <a:pt x="361" y="99"/>
                  </a:cubicBezTo>
                  <a:cubicBezTo>
                    <a:pt x="361" y="79"/>
                    <a:pt x="357" y="63"/>
                    <a:pt x="350" y="49"/>
                  </a:cubicBezTo>
                  <a:cubicBezTo>
                    <a:pt x="325" y="5"/>
                    <a:pt x="280" y="1"/>
                    <a:pt x="263" y="1"/>
                  </a:cubicBezTo>
                </a:path>
              </a:pathLst>
            </a:custGeom>
            <a:solidFill>
              <a:srgbClr val="F4AA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66" name="Google Shape;366;p71"/>
          <p:cNvPicPr preferRelativeResize="0"/>
          <p:nvPr/>
        </p:nvPicPr>
        <p:blipFill rotWithShape="1">
          <a:blip r:embed="rId3">
            <a:alphaModFix/>
          </a:blip>
          <a:srcRect/>
          <a:stretch/>
        </p:blipFill>
        <p:spPr>
          <a:xfrm>
            <a:off x="0" y="0"/>
            <a:ext cx="12192000" cy="7383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80" b="1" i="0">
                <a:solidFill>
                  <a:schemeClr val="bg1"/>
                </a:solidFill>
                <a:latin typeface="Lato"/>
                <a:cs typeface="La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0" name="Picture 9">
            <a:extLst>
              <a:ext uri="{FF2B5EF4-FFF2-40B4-BE49-F238E27FC236}">
                <a16:creationId xmlns:a16="http://schemas.microsoft.com/office/drawing/2014/main" id="{A43BDFF9-5CCF-7940-9396-308BA34B3F98}"/>
              </a:ext>
            </a:extLst>
          </p:cNvPr>
          <p:cNvPicPr/>
          <p:nvPr userDrawn="1"/>
        </p:nvPicPr>
        <p:blipFill>
          <a:blip r:embed="rId2"/>
          <a:stretch>
            <a:fillRect/>
          </a:stretch>
        </p:blipFill>
        <p:spPr>
          <a:xfrm>
            <a:off x="0" y="5611497"/>
            <a:ext cx="2253615" cy="1109980"/>
          </a:xfrm>
          <a:prstGeom prst="rect">
            <a:avLst/>
          </a:prstGeom>
        </p:spPr>
      </p:pic>
    </p:spTree>
    <p:extLst>
      <p:ext uri="{BB962C8B-B14F-4D97-AF65-F5344CB8AC3E}">
        <p14:creationId xmlns:p14="http://schemas.microsoft.com/office/powerpoint/2010/main" val="412200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78535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80" b="1" i="0">
                <a:solidFill>
                  <a:schemeClr val="bg1"/>
                </a:solidFill>
                <a:latin typeface="Lato"/>
                <a:cs typeface="La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109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3848-87E1-4A4A-9185-360E7FC39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12AFF6-A9BC-5D40-9486-E82042A07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FE406-187C-9047-A280-FBA14B62B151}"/>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5" name="Footer Placeholder 4">
            <a:extLst>
              <a:ext uri="{FF2B5EF4-FFF2-40B4-BE49-F238E27FC236}">
                <a16:creationId xmlns:a16="http://schemas.microsoft.com/office/drawing/2014/main" id="{92D7DFAE-D98A-A04B-B614-8D11F425A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9D6B4-080C-8042-A0FF-A77C1E915DF6}"/>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83220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with text">
  <p:cSld name="Slide with text">
    <p:bg>
      <p:bgPr>
        <a:blipFill>
          <a:blip r:embed="rId2"/>
          <a:stretch>
            <a:fillRect/>
          </a:stretch>
        </a:blipFill>
        <a:effectLst/>
      </p:bgPr>
    </p:bg>
    <p:spTree>
      <p:nvGrpSpPr>
        <p:cNvPr id="1" name="Shape 32"/>
        <p:cNvGrpSpPr/>
        <p:nvPr/>
      </p:nvGrpSpPr>
      <p:grpSpPr>
        <a:xfrm>
          <a:off x="0" y="0"/>
          <a:ext cx="0" cy="0"/>
          <a:chOff x="0" y="0"/>
          <a:chExt cx="0" cy="0"/>
        </a:xfrm>
      </p:grpSpPr>
      <p:sp>
        <p:nvSpPr>
          <p:cNvPr id="33" name="Google Shape;33;p57"/>
          <p:cNvSpPr txBox="1">
            <a:spLocks noGrp="1"/>
          </p:cNvSpPr>
          <p:nvPr>
            <p:ph type="ctrTitle"/>
          </p:nvPr>
        </p:nvSpPr>
        <p:spPr>
          <a:xfrm>
            <a:off x="566057" y="363993"/>
            <a:ext cx="11059886" cy="662893"/>
          </a:xfrm>
          <a:prstGeom prst="rect">
            <a:avLst/>
          </a:prstGeom>
          <a:noFill/>
          <a:ln>
            <a:noFill/>
          </a:ln>
        </p:spPr>
        <p:txBody>
          <a:bodyPr spcFirstLastPara="1" wrap="square" lIns="91425" tIns="45700" rIns="91425" bIns="45700" anchor="t" anchorCtr="0"/>
          <a:lstStyle>
            <a:lvl1pPr marR="0" lvl="0" algn="l">
              <a:lnSpc>
                <a:spcPct val="100000"/>
              </a:lnSpc>
              <a:spcBef>
                <a:spcPts val="0"/>
              </a:spcBef>
              <a:spcAft>
                <a:spcPts val="0"/>
              </a:spcAft>
              <a:buClr>
                <a:srgbClr val="34373A"/>
              </a:buClr>
              <a:buSzPts val="4000"/>
              <a:buFont typeface="Calibri"/>
              <a:buNone/>
              <a:defRPr sz="4000" b="1" i="0" u="none" strike="noStrike" cap="none">
                <a:solidFill>
                  <a:srgbClr val="34373A"/>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57"/>
          <p:cNvSpPr txBox="1">
            <a:spLocks noGrp="1"/>
          </p:cNvSpPr>
          <p:nvPr>
            <p:ph type="body" idx="1"/>
          </p:nvPr>
        </p:nvSpPr>
        <p:spPr>
          <a:xfrm>
            <a:off x="566738" y="1206500"/>
            <a:ext cx="11079162" cy="4904014"/>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0"/>
              </a:spcBef>
              <a:spcAft>
                <a:spcPts val="0"/>
              </a:spcAft>
              <a:buClr>
                <a:srgbClr val="34373A"/>
              </a:buClr>
              <a:buSzPts val="2160"/>
              <a:buFont typeface="Arial"/>
              <a:buNone/>
              <a:defRPr sz="2400" b="0" i="0" u="none" strike="noStrike" cap="none">
                <a:solidFill>
                  <a:srgbClr val="34373A"/>
                </a:solidFill>
                <a:latin typeface="Calibri"/>
                <a:ea typeface="Calibri"/>
                <a:cs typeface="Calibri"/>
                <a:sym typeface="Calibri"/>
              </a:defRPr>
            </a:lvl1pPr>
            <a:lvl2pPr marL="914400" marR="0" lvl="1" indent="-228600" algn="l">
              <a:lnSpc>
                <a:spcPct val="10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600"/>
              </a:spcBef>
              <a:spcAft>
                <a:spcPts val="0"/>
              </a:spcAft>
              <a:buClr>
                <a:schemeClr val="dk1"/>
              </a:buClr>
              <a:buSzPts val="1440"/>
              <a:buFont typeface="Noto Sans Symbols"/>
              <a:buNone/>
              <a:defRPr sz="18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6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00">
          <p15:clr>
            <a:srgbClr val="FBAE40"/>
          </p15:clr>
        </p15:guide>
        <p15:guide id="2" pos="576">
          <p15:clr>
            <a:srgbClr val="FBAE40"/>
          </p15:clr>
        </p15:guide>
        <p15:guide id="3" orient="horz" pos="3744">
          <p15:clr>
            <a:srgbClr val="FBAE40"/>
          </p15:clr>
        </p15:guide>
        <p15:guide id="4" pos="71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6E2C-367C-CD40-9CCC-68C50295B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04DB1-05BF-BF4F-B915-6B73F334AB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39038-96FE-B444-8D3B-37EE8F94C639}"/>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5" name="Footer Placeholder 4">
            <a:extLst>
              <a:ext uri="{FF2B5EF4-FFF2-40B4-BE49-F238E27FC236}">
                <a16:creationId xmlns:a16="http://schemas.microsoft.com/office/drawing/2014/main" id="{7F392DAF-2D8B-4748-9010-4C56661C8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107EB-4120-7B4F-8753-0A801E8371D4}"/>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323698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D03C-9236-D94A-9F4A-1E739769E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A1A6B7-E3C0-0347-8400-EC26CF2CA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30DC49-E93F-0E47-9653-52233A786597}"/>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5" name="Footer Placeholder 4">
            <a:extLst>
              <a:ext uri="{FF2B5EF4-FFF2-40B4-BE49-F238E27FC236}">
                <a16:creationId xmlns:a16="http://schemas.microsoft.com/office/drawing/2014/main" id="{C324AF48-F7A9-3A48-A7F4-C508A6C4A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7E8E8-979B-A84B-907D-3CE2DB5DE7DB}"/>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263777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89FF-0341-FB40-886B-E300B9E4F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366FC-58A7-D341-BE2A-7713941775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36F3C4-1E1A-724B-8CF2-8409450D68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D2709F-A599-B642-9E4E-17F6064015A2}"/>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6" name="Footer Placeholder 5">
            <a:extLst>
              <a:ext uri="{FF2B5EF4-FFF2-40B4-BE49-F238E27FC236}">
                <a16:creationId xmlns:a16="http://schemas.microsoft.com/office/drawing/2014/main" id="{96CF784D-A38D-A94A-8595-CE4ADE318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32F03-DA18-534C-965A-A0AF64259E40}"/>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3590774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0B1C-D0E5-D44D-96B4-181599814A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3F7D66-F4F6-9840-A94E-EF4023C5E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0A845A-166C-0545-9D30-37F2F46F2A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56CD4-B567-694C-BF52-CF96FC6B8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D43691-D466-504D-9C60-830B67AB74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18131-927E-FB40-99E5-F38634B37408}"/>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8" name="Footer Placeholder 7">
            <a:extLst>
              <a:ext uri="{FF2B5EF4-FFF2-40B4-BE49-F238E27FC236}">
                <a16:creationId xmlns:a16="http://schemas.microsoft.com/office/drawing/2014/main" id="{A3C21A5B-0A6F-8345-B7DA-028761B4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0E8399-55D3-0449-BAE6-83793CCB664C}"/>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2372515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AF8A-87B3-4D43-AD1D-3B2272F979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7CEE-A4E3-F344-A1FE-DACA0DD31D7C}"/>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4" name="Footer Placeholder 3">
            <a:extLst>
              <a:ext uri="{FF2B5EF4-FFF2-40B4-BE49-F238E27FC236}">
                <a16:creationId xmlns:a16="http://schemas.microsoft.com/office/drawing/2014/main" id="{5C6D9114-FB86-CE48-82D7-9D437D8CC1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2A259F-19AF-4E45-BEF6-B35537AF9445}"/>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489363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DD063-7CB2-D44B-94B3-1AD1FF578854}"/>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3" name="Footer Placeholder 2">
            <a:extLst>
              <a:ext uri="{FF2B5EF4-FFF2-40B4-BE49-F238E27FC236}">
                <a16:creationId xmlns:a16="http://schemas.microsoft.com/office/drawing/2014/main" id="{9E3F301E-155F-F24F-9806-A377361AD5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D994E-2742-DE45-9B36-91970BDF6E4E}"/>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1981575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578E-02AC-FB4F-B250-EE1628233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C51F78-C5E0-9F44-B18D-BC17131CA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DAA50C-EEDA-BF40-90FA-0CD9B11E0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8669B6-950C-024A-8815-447355BA84B9}"/>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6" name="Footer Placeholder 5">
            <a:extLst>
              <a:ext uri="{FF2B5EF4-FFF2-40B4-BE49-F238E27FC236}">
                <a16:creationId xmlns:a16="http://schemas.microsoft.com/office/drawing/2014/main" id="{E1EAB051-0C2D-F149-B487-D33211B34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45084-98F0-364C-BA0C-EA98E8BB7E8B}"/>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1573128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17D5-C26F-D140-9622-FC40BB2F2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0AE429-5DD8-0745-9DC1-D9B497256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B44E76-6FA3-2C42-AD8E-4EC9EB7F1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B14A45-6A55-B140-9BFD-D23A624E08F8}"/>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6" name="Footer Placeholder 5">
            <a:extLst>
              <a:ext uri="{FF2B5EF4-FFF2-40B4-BE49-F238E27FC236}">
                <a16:creationId xmlns:a16="http://schemas.microsoft.com/office/drawing/2014/main" id="{E2CC8291-A3AF-3D4A-A36E-C38AD9D299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3070D-5620-8342-8E90-2686ACC32E05}"/>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2491580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E6B3-FCDC-974D-81A8-08F8A3CEF3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CC0736-E7BC-204D-A402-0AF7BDA8B8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62693-AACF-8F47-BDC5-2E6D0FFC502F}"/>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5" name="Footer Placeholder 4">
            <a:extLst>
              <a:ext uri="{FF2B5EF4-FFF2-40B4-BE49-F238E27FC236}">
                <a16:creationId xmlns:a16="http://schemas.microsoft.com/office/drawing/2014/main" id="{49D40394-422C-134A-9441-474CD097F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93347-3765-C345-BBB1-8421DBCDB12D}"/>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4282740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E515E-F77D-5D4D-890E-7DAD1EABED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B52F1-A406-9B4B-BC10-6F406A36AE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A0032-E128-4144-A4F2-AD49D6AD9E42}"/>
              </a:ext>
            </a:extLst>
          </p:cNvPr>
          <p:cNvSpPr>
            <a:spLocks noGrp="1"/>
          </p:cNvSpPr>
          <p:nvPr>
            <p:ph type="dt" sz="half" idx="10"/>
          </p:nvPr>
        </p:nvSpPr>
        <p:spPr/>
        <p:txBody>
          <a:bodyPr/>
          <a:lstStyle/>
          <a:p>
            <a:fld id="{A0151D51-ECBB-EF42-8888-B9343AAAA5B5}" type="datetimeFigureOut">
              <a:rPr lang="en-US" smtClean="0"/>
              <a:t>11/16/2023</a:t>
            </a:fld>
            <a:endParaRPr lang="en-US"/>
          </a:p>
        </p:txBody>
      </p:sp>
      <p:sp>
        <p:nvSpPr>
          <p:cNvPr id="5" name="Footer Placeholder 4">
            <a:extLst>
              <a:ext uri="{FF2B5EF4-FFF2-40B4-BE49-F238E27FC236}">
                <a16:creationId xmlns:a16="http://schemas.microsoft.com/office/drawing/2014/main" id="{0C0E5CD7-89E1-C84E-994C-9A68A64C0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BAFE9-1B25-4741-AC3F-3FB4E2CFCDE5}"/>
              </a:ext>
            </a:extLst>
          </p:cNvPr>
          <p:cNvSpPr>
            <a:spLocks noGrp="1"/>
          </p:cNvSpPr>
          <p:nvPr>
            <p:ph type="sldNum" sz="quarter" idx="12"/>
          </p:nvPr>
        </p:nvSpPr>
        <p:spPr/>
        <p:txBody>
          <a:bodyPr/>
          <a:lstStyle/>
          <a:p>
            <a:fld id="{0F0BB67C-0DF6-7248-A600-3CAC4BB0E3D7}" type="slidenum">
              <a:rPr lang="en-US" smtClean="0"/>
              <a:t>‹#›</a:t>
            </a:fld>
            <a:endParaRPr lang="en-US"/>
          </a:p>
        </p:txBody>
      </p:sp>
    </p:spTree>
    <p:extLst>
      <p:ext uri="{BB962C8B-B14F-4D97-AF65-F5344CB8AC3E}">
        <p14:creationId xmlns:p14="http://schemas.microsoft.com/office/powerpoint/2010/main" val="310352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pic>
        <p:nvPicPr>
          <p:cNvPr id="50" name="Google Shape;50;p58"/>
          <p:cNvPicPr preferRelativeResize="0"/>
          <p:nvPr/>
        </p:nvPicPr>
        <p:blipFill rotWithShape="1">
          <a:blip r:embed="rId2">
            <a:alphaModFix/>
          </a:blip>
          <a:srcRect/>
          <a:stretch/>
        </p:blipFill>
        <p:spPr>
          <a:xfrm>
            <a:off x="20" y="9414"/>
            <a:ext cx="12191980" cy="6839181"/>
          </a:xfrm>
          <a:prstGeom prst="rect">
            <a:avLst/>
          </a:prstGeom>
          <a:noFill/>
          <a:ln>
            <a:noFill/>
          </a:ln>
        </p:spPr>
      </p:pic>
      <p:sp>
        <p:nvSpPr>
          <p:cNvPr id="51" name="Google Shape;51;p58"/>
          <p:cNvSpPr/>
          <p:nvPr/>
        </p:nvSpPr>
        <p:spPr>
          <a:xfrm>
            <a:off x="20" y="0"/>
            <a:ext cx="12194193" cy="6858000"/>
          </a:xfrm>
          <a:prstGeom prst="rect">
            <a:avLst/>
          </a:prstGeom>
          <a:gradFill>
            <a:gsLst>
              <a:gs pos="0">
                <a:srgbClr val="00A7E4">
                  <a:alpha val="78431"/>
                </a:srgbClr>
              </a:gs>
              <a:gs pos="98000">
                <a:srgbClr val="002060"/>
              </a:gs>
              <a:gs pos="100000">
                <a:srgbClr val="002060"/>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35"/>
              <a:buFont typeface="Arial"/>
              <a:buNone/>
            </a:pPr>
            <a:r>
              <a:rPr lang="en-US" sz="4835"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2" name="Google Shape;52;p58"/>
          <p:cNvSpPr txBox="1">
            <a:spLocks noGrp="1"/>
          </p:cNvSpPr>
          <p:nvPr>
            <p:ph type="ctrTitle"/>
          </p:nvPr>
        </p:nvSpPr>
        <p:spPr>
          <a:xfrm>
            <a:off x="968375" y="315556"/>
            <a:ext cx="10363200" cy="23876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6500"/>
              <a:buFont typeface="Calibri"/>
              <a:buNone/>
              <a:defRPr sz="65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3" name="Google Shape;53;p58"/>
          <p:cNvSpPr txBox="1">
            <a:spLocks noGrp="1"/>
          </p:cNvSpPr>
          <p:nvPr>
            <p:ph type="subTitle" idx="1"/>
          </p:nvPr>
        </p:nvSpPr>
        <p:spPr>
          <a:xfrm>
            <a:off x="968375" y="2969269"/>
            <a:ext cx="9144000" cy="1655762"/>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rgbClr val="FFFFFF"/>
              </a:buClr>
              <a:buSzPts val="3500"/>
              <a:buFont typeface="Arial"/>
              <a:buNone/>
              <a:defRPr sz="3500" b="0" i="0" u="none" strike="noStrike" cap="none">
                <a:solidFill>
                  <a:srgbClr val="FFFFFF"/>
                </a:solidFill>
                <a:latin typeface="Calibri"/>
                <a:ea typeface="Calibri"/>
                <a:cs typeface="Calibri"/>
                <a:sym typeface="Calibri"/>
              </a:defRPr>
            </a:lvl1pPr>
            <a:lvl2pPr marR="0" lvl="1"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pic>
        <p:nvPicPr>
          <p:cNvPr id="55" name="Google Shape;55;p59"/>
          <p:cNvPicPr preferRelativeResize="0"/>
          <p:nvPr/>
        </p:nvPicPr>
        <p:blipFill rotWithShape="1">
          <a:blip r:embed="rId2">
            <a:alphaModFix/>
          </a:blip>
          <a:srcRect t="55476" b="9047"/>
          <a:stretch/>
        </p:blipFill>
        <p:spPr>
          <a:xfrm>
            <a:off x="0" y="4399931"/>
            <a:ext cx="12192000" cy="2426115"/>
          </a:xfrm>
          <a:prstGeom prst="rect">
            <a:avLst/>
          </a:prstGeom>
          <a:noFill/>
          <a:ln>
            <a:noFill/>
          </a:ln>
        </p:spPr>
      </p:pic>
      <p:sp>
        <p:nvSpPr>
          <p:cNvPr id="56" name="Google Shape;56;p59"/>
          <p:cNvSpPr txBox="1">
            <a:spLocks noGrp="1"/>
          </p:cNvSpPr>
          <p:nvPr>
            <p:ph type="body" idx="1"/>
          </p:nvPr>
        </p:nvSpPr>
        <p:spPr>
          <a:xfrm>
            <a:off x="1073150" y="2700338"/>
            <a:ext cx="2228850" cy="1541462"/>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59"/>
          <p:cNvSpPr txBox="1">
            <a:spLocks noGrp="1"/>
          </p:cNvSpPr>
          <p:nvPr>
            <p:ph type="body" idx="2"/>
          </p:nvPr>
        </p:nvSpPr>
        <p:spPr>
          <a:xfrm>
            <a:off x="3770106" y="2700338"/>
            <a:ext cx="2228850" cy="1541462"/>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59"/>
          <p:cNvSpPr txBox="1">
            <a:spLocks noGrp="1"/>
          </p:cNvSpPr>
          <p:nvPr>
            <p:ph type="body" idx="3"/>
          </p:nvPr>
        </p:nvSpPr>
        <p:spPr>
          <a:xfrm>
            <a:off x="6467062" y="2700338"/>
            <a:ext cx="2228850" cy="1541462"/>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59"/>
          <p:cNvSpPr txBox="1">
            <a:spLocks noGrp="1"/>
          </p:cNvSpPr>
          <p:nvPr>
            <p:ph type="body" idx="4"/>
          </p:nvPr>
        </p:nvSpPr>
        <p:spPr>
          <a:xfrm>
            <a:off x="9164017" y="2700338"/>
            <a:ext cx="2228850" cy="1541462"/>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59"/>
          <p:cNvSpPr txBox="1">
            <a:spLocks noGrp="1"/>
          </p:cNvSpPr>
          <p:nvPr>
            <p:ph type="title"/>
          </p:nvPr>
        </p:nvSpPr>
        <p:spPr>
          <a:xfrm>
            <a:off x="1029875" y="638031"/>
            <a:ext cx="5337295" cy="563231"/>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59"/>
          <p:cNvSpPr/>
          <p:nvPr/>
        </p:nvSpPr>
        <p:spPr>
          <a:xfrm>
            <a:off x="0" y="755384"/>
            <a:ext cx="871328" cy="3285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36"/>
        <p:cNvGrpSpPr/>
        <p:nvPr/>
      </p:nvGrpSpPr>
      <p:grpSpPr>
        <a:xfrm>
          <a:off x="0" y="0"/>
          <a:ext cx="0" cy="0"/>
          <a:chOff x="0" y="0"/>
          <a:chExt cx="0" cy="0"/>
        </a:xfrm>
      </p:grpSpPr>
      <p:pic>
        <p:nvPicPr>
          <p:cNvPr id="237" name="Google Shape;237;p61"/>
          <p:cNvPicPr preferRelativeResize="0"/>
          <p:nvPr/>
        </p:nvPicPr>
        <p:blipFill rotWithShape="1">
          <a:blip r:embed="rId2">
            <a:alphaModFix/>
          </a:blip>
          <a:srcRect/>
          <a:stretch/>
        </p:blipFill>
        <p:spPr>
          <a:xfrm>
            <a:off x="20" y="11"/>
            <a:ext cx="12191980" cy="6857988"/>
          </a:xfrm>
          <a:prstGeom prst="rect">
            <a:avLst/>
          </a:prstGeom>
          <a:noFill/>
          <a:ln>
            <a:noFill/>
          </a:ln>
        </p:spPr>
      </p:pic>
      <p:sp>
        <p:nvSpPr>
          <p:cNvPr id="238" name="Google Shape;238;p61"/>
          <p:cNvSpPr/>
          <p:nvPr/>
        </p:nvSpPr>
        <p:spPr>
          <a:xfrm>
            <a:off x="21" y="0"/>
            <a:ext cx="12191980" cy="6858000"/>
          </a:xfrm>
          <a:prstGeom prst="rect">
            <a:avLst/>
          </a:prstGeom>
          <a:gradFill>
            <a:gsLst>
              <a:gs pos="0">
                <a:srgbClr val="00B351">
                  <a:alpha val="60000"/>
                </a:srgbClr>
              </a:gs>
              <a:gs pos="100000">
                <a:srgbClr val="00546F">
                  <a:alpha val="93333"/>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35"/>
              <a:buFont typeface="Arial"/>
              <a:buNone/>
            </a:pPr>
            <a:r>
              <a:rPr lang="en-US" sz="4835"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39" name="Google Shape;239;p61"/>
          <p:cNvSpPr txBox="1">
            <a:spLocks noGrp="1"/>
          </p:cNvSpPr>
          <p:nvPr>
            <p:ph type="ctrTitle"/>
          </p:nvPr>
        </p:nvSpPr>
        <p:spPr>
          <a:xfrm>
            <a:off x="968375" y="315556"/>
            <a:ext cx="10363200" cy="23876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0" name="Google Shape;240;p61"/>
          <p:cNvSpPr txBox="1">
            <a:spLocks noGrp="1"/>
          </p:cNvSpPr>
          <p:nvPr>
            <p:ph type="subTitle" idx="1"/>
          </p:nvPr>
        </p:nvSpPr>
        <p:spPr>
          <a:xfrm>
            <a:off x="968375" y="2969269"/>
            <a:ext cx="9144000" cy="1655762"/>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rgbClr val="FFFFFF"/>
              </a:buClr>
              <a:buSzPts val="3500"/>
              <a:buFont typeface="Arial"/>
              <a:buNone/>
              <a:defRPr sz="3500" b="0" i="0" u="none" strike="noStrike" cap="none">
                <a:solidFill>
                  <a:srgbClr val="FFFFFF"/>
                </a:solidFill>
                <a:latin typeface="Calibri"/>
                <a:ea typeface="Calibri"/>
                <a:cs typeface="Calibri"/>
                <a:sym typeface="Calibri"/>
              </a:defRPr>
            </a:lvl1pPr>
            <a:lvl2pPr marR="0" lvl="1"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41"/>
        <p:cNvGrpSpPr/>
        <p:nvPr/>
      </p:nvGrpSpPr>
      <p:grpSpPr>
        <a:xfrm>
          <a:off x="0" y="0"/>
          <a:ext cx="0" cy="0"/>
          <a:chOff x="0" y="0"/>
          <a:chExt cx="0" cy="0"/>
        </a:xfrm>
      </p:grpSpPr>
      <p:pic>
        <p:nvPicPr>
          <p:cNvPr id="242" name="Google Shape;242;p62"/>
          <p:cNvPicPr preferRelativeResize="0"/>
          <p:nvPr/>
        </p:nvPicPr>
        <p:blipFill rotWithShape="1">
          <a:blip r:embed="rId2">
            <a:alphaModFix/>
          </a:blip>
          <a:srcRect/>
          <a:stretch/>
        </p:blipFill>
        <p:spPr>
          <a:xfrm>
            <a:off x="21" y="11"/>
            <a:ext cx="12191978" cy="6857988"/>
          </a:xfrm>
          <a:prstGeom prst="rect">
            <a:avLst/>
          </a:prstGeom>
          <a:noFill/>
          <a:ln>
            <a:noFill/>
          </a:ln>
        </p:spPr>
      </p:pic>
      <p:sp>
        <p:nvSpPr>
          <p:cNvPr id="243" name="Google Shape;243;p62"/>
          <p:cNvSpPr/>
          <p:nvPr/>
        </p:nvSpPr>
        <p:spPr>
          <a:xfrm>
            <a:off x="21" y="0"/>
            <a:ext cx="12191980" cy="6858000"/>
          </a:xfrm>
          <a:prstGeom prst="rect">
            <a:avLst/>
          </a:prstGeom>
          <a:gradFill>
            <a:gsLst>
              <a:gs pos="0">
                <a:srgbClr val="A75BD1">
                  <a:alpha val="89411"/>
                </a:srgbClr>
              </a:gs>
              <a:gs pos="85000">
                <a:srgbClr val="2C0D6A">
                  <a:alpha val="89411"/>
                </a:srgbClr>
              </a:gs>
              <a:gs pos="100000">
                <a:srgbClr val="2C0D6A">
                  <a:alpha val="89411"/>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35"/>
              <a:buFont typeface="Arial"/>
              <a:buNone/>
            </a:pPr>
            <a:r>
              <a:rPr lang="en-US" sz="4835"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4" name="Google Shape;244;p62"/>
          <p:cNvSpPr txBox="1">
            <a:spLocks noGrp="1"/>
          </p:cNvSpPr>
          <p:nvPr>
            <p:ph type="ctrTitle"/>
          </p:nvPr>
        </p:nvSpPr>
        <p:spPr>
          <a:xfrm>
            <a:off x="968375" y="315556"/>
            <a:ext cx="10363200" cy="23876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5" name="Google Shape;245;p62"/>
          <p:cNvSpPr txBox="1">
            <a:spLocks noGrp="1"/>
          </p:cNvSpPr>
          <p:nvPr>
            <p:ph type="subTitle" idx="1"/>
          </p:nvPr>
        </p:nvSpPr>
        <p:spPr>
          <a:xfrm>
            <a:off x="968375" y="2969269"/>
            <a:ext cx="9144000" cy="1655762"/>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rgbClr val="FFFFFF"/>
              </a:buClr>
              <a:buSzPts val="3500"/>
              <a:buFont typeface="Arial"/>
              <a:buNone/>
              <a:defRPr sz="3500" b="0" i="0" u="none" strike="noStrike" cap="none">
                <a:solidFill>
                  <a:srgbClr val="FFFFFF"/>
                </a:solidFill>
                <a:latin typeface="Calibri"/>
                <a:ea typeface="Calibri"/>
                <a:cs typeface="Calibri"/>
                <a:sym typeface="Calibri"/>
              </a:defRPr>
            </a:lvl1pPr>
            <a:lvl2pPr marR="0" lvl="1"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46"/>
        <p:cNvGrpSpPr/>
        <p:nvPr/>
      </p:nvGrpSpPr>
      <p:grpSpPr>
        <a:xfrm>
          <a:off x="0" y="0"/>
          <a:ext cx="0" cy="0"/>
          <a:chOff x="0" y="0"/>
          <a:chExt cx="0" cy="0"/>
        </a:xfrm>
      </p:grpSpPr>
      <p:pic>
        <p:nvPicPr>
          <p:cNvPr id="247" name="Google Shape;247;p63"/>
          <p:cNvPicPr preferRelativeResize="0"/>
          <p:nvPr/>
        </p:nvPicPr>
        <p:blipFill rotWithShape="1">
          <a:blip r:embed="rId2">
            <a:alphaModFix/>
          </a:blip>
          <a:srcRect/>
          <a:stretch/>
        </p:blipFill>
        <p:spPr>
          <a:xfrm>
            <a:off x="20" y="11"/>
            <a:ext cx="12191980" cy="6857988"/>
          </a:xfrm>
          <a:prstGeom prst="rect">
            <a:avLst/>
          </a:prstGeom>
          <a:noFill/>
          <a:ln>
            <a:noFill/>
          </a:ln>
        </p:spPr>
      </p:pic>
      <p:sp>
        <p:nvSpPr>
          <p:cNvPr id="248" name="Google Shape;248;p63"/>
          <p:cNvSpPr/>
          <p:nvPr/>
        </p:nvSpPr>
        <p:spPr>
          <a:xfrm>
            <a:off x="21" y="10"/>
            <a:ext cx="12191980" cy="6857990"/>
          </a:xfrm>
          <a:prstGeom prst="rect">
            <a:avLst/>
          </a:prstGeom>
          <a:gradFill>
            <a:gsLst>
              <a:gs pos="0">
                <a:srgbClr val="198B83">
                  <a:alpha val="81568"/>
                </a:srgbClr>
              </a:gs>
              <a:gs pos="100000">
                <a:srgbClr val="113F69">
                  <a:alpha val="92156"/>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35"/>
              <a:buFont typeface="Arial"/>
              <a:buNone/>
            </a:pPr>
            <a:r>
              <a:rPr lang="en-US" sz="4835"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9" name="Google Shape;249;p63"/>
          <p:cNvSpPr txBox="1">
            <a:spLocks noGrp="1"/>
          </p:cNvSpPr>
          <p:nvPr>
            <p:ph type="ctrTitle"/>
          </p:nvPr>
        </p:nvSpPr>
        <p:spPr>
          <a:xfrm>
            <a:off x="968375" y="315556"/>
            <a:ext cx="10363200" cy="23876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0" name="Google Shape;250;p63"/>
          <p:cNvSpPr txBox="1">
            <a:spLocks noGrp="1"/>
          </p:cNvSpPr>
          <p:nvPr>
            <p:ph type="subTitle" idx="1"/>
          </p:nvPr>
        </p:nvSpPr>
        <p:spPr>
          <a:xfrm>
            <a:off x="968375" y="2969269"/>
            <a:ext cx="9144000" cy="1655762"/>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rgbClr val="FFFFFF"/>
              </a:buClr>
              <a:buSzPts val="3500"/>
              <a:buFont typeface="Arial"/>
              <a:buNone/>
              <a:defRPr sz="3500" b="0" i="0" u="none" strike="noStrike" cap="none">
                <a:solidFill>
                  <a:srgbClr val="FFFFFF"/>
                </a:solidFill>
                <a:latin typeface="Calibri"/>
                <a:ea typeface="Calibri"/>
                <a:cs typeface="Calibri"/>
                <a:sym typeface="Calibri"/>
              </a:defRPr>
            </a:lvl1pPr>
            <a:lvl2pPr marR="0" lvl="1"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1"/>
        <p:cNvGrpSpPr/>
        <p:nvPr/>
      </p:nvGrpSpPr>
      <p:grpSpPr>
        <a:xfrm>
          <a:off x="0" y="0"/>
          <a:ext cx="0" cy="0"/>
          <a:chOff x="0" y="0"/>
          <a:chExt cx="0" cy="0"/>
        </a:xfrm>
      </p:grpSpPr>
      <p:sp>
        <p:nvSpPr>
          <p:cNvPr id="252" name="Google Shape;252;p64"/>
          <p:cNvSpPr/>
          <p:nvPr/>
        </p:nvSpPr>
        <p:spPr>
          <a:xfrm>
            <a:off x="4705748" y="2871376"/>
            <a:ext cx="2298972" cy="2298972"/>
          </a:xfrm>
          <a:prstGeom prst="ellipse">
            <a:avLst/>
          </a:prstGeom>
          <a:solidFill>
            <a:srgbClr val="FEE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3" name="Google Shape;253;p64"/>
          <p:cNvSpPr/>
          <p:nvPr/>
        </p:nvSpPr>
        <p:spPr>
          <a:xfrm rot="-5400000">
            <a:off x="6498431" y="3833172"/>
            <a:ext cx="1929582" cy="2110272"/>
          </a:xfrm>
          <a:custGeom>
            <a:avLst/>
            <a:gdLst/>
            <a:ahLst/>
            <a:cxnLst/>
            <a:rect l="l" t="t" r="r" b="b"/>
            <a:pathLst>
              <a:path w="21600" h="21600" extrusionOk="0">
                <a:moveTo>
                  <a:pt x="21600" y="0"/>
                </a:moveTo>
                <a:cubicBezTo>
                  <a:pt x="21600" y="10800"/>
                  <a:pt x="0" y="10800"/>
                  <a:pt x="0" y="21600"/>
                </a:cubicBezTo>
              </a:path>
            </a:pathLst>
          </a:custGeom>
          <a:noFill/>
          <a:ln w="19050" cap="flat" cmpd="sng">
            <a:solidFill>
              <a:srgbClr val="A1A6AB"/>
            </a:solidFill>
            <a:prstDash val="solid"/>
            <a:miter lim="800000"/>
            <a:headEnd type="none" w="sm" len="sm"/>
            <a:tailEnd type="none" w="sm" len="sm"/>
          </a:ln>
        </p:spPr>
        <p:txBody>
          <a:bodyPr spcFirstLastPara="1" wrap="square" lIns="59000" tIns="59000" rIns="59000" bIns="59000" anchor="t"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54" name="Google Shape;254;p64"/>
          <p:cNvSpPr/>
          <p:nvPr/>
        </p:nvSpPr>
        <p:spPr>
          <a:xfrm rot="-5400000">
            <a:off x="8508290" y="5810371"/>
            <a:ext cx="85850" cy="84492"/>
          </a:xfrm>
          <a:custGeom>
            <a:avLst/>
            <a:gdLst/>
            <a:ahLst/>
            <a:cxnLst/>
            <a:rect l="l" t="t" r="r" b="b"/>
            <a:pathLst>
              <a:path w="21600" h="21600" extrusionOk="0">
                <a:moveTo>
                  <a:pt x="21600" y="10835"/>
                </a:moveTo>
                <a:cubicBezTo>
                  <a:pt x="21600" y="12818"/>
                  <a:pt x="21174" y="14518"/>
                  <a:pt x="20179" y="16218"/>
                </a:cubicBezTo>
                <a:cubicBezTo>
                  <a:pt x="19184" y="17917"/>
                  <a:pt x="17905" y="19192"/>
                  <a:pt x="16200" y="20184"/>
                </a:cubicBezTo>
                <a:cubicBezTo>
                  <a:pt x="14495" y="21175"/>
                  <a:pt x="12789" y="21600"/>
                  <a:pt x="10800" y="21600"/>
                </a:cubicBezTo>
                <a:cubicBezTo>
                  <a:pt x="8811" y="21600"/>
                  <a:pt x="7105" y="21175"/>
                  <a:pt x="5400" y="20184"/>
                </a:cubicBezTo>
                <a:cubicBezTo>
                  <a:pt x="3695" y="19192"/>
                  <a:pt x="2416" y="17917"/>
                  <a:pt x="1421" y="16218"/>
                </a:cubicBezTo>
                <a:cubicBezTo>
                  <a:pt x="426" y="14518"/>
                  <a:pt x="0" y="12818"/>
                  <a:pt x="0" y="10835"/>
                </a:cubicBezTo>
                <a:cubicBezTo>
                  <a:pt x="0" y="8852"/>
                  <a:pt x="426" y="7224"/>
                  <a:pt x="1421" y="5453"/>
                </a:cubicBezTo>
                <a:cubicBezTo>
                  <a:pt x="2416" y="3753"/>
                  <a:pt x="3695" y="2479"/>
                  <a:pt x="5400" y="1487"/>
                </a:cubicBezTo>
                <a:cubicBezTo>
                  <a:pt x="7105" y="496"/>
                  <a:pt x="8811" y="0"/>
                  <a:pt x="10800" y="0"/>
                </a:cubicBezTo>
                <a:cubicBezTo>
                  <a:pt x="12789" y="0"/>
                  <a:pt x="14495" y="496"/>
                  <a:pt x="16200" y="1487"/>
                </a:cubicBezTo>
                <a:cubicBezTo>
                  <a:pt x="17905" y="2479"/>
                  <a:pt x="19184" y="3753"/>
                  <a:pt x="20179" y="5453"/>
                </a:cubicBezTo>
                <a:cubicBezTo>
                  <a:pt x="21174" y="7224"/>
                  <a:pt x="21600" y="8852"/>
                  <a:pt x="21600" y="10835"/>
                </a:cubicBezTo>
              </a:path>
            </a:pathLst>
          </a:custGeom>
          <a:solidFill>
            <a:schemeClr val="dk2"/>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p64"/>
          <p:cNvSpPr/>
          <p:nvPr/>
        </p:nvSpPr>
        <p:spPr>
          <a:xfrm rot="-5400000">
            <a:off x="6980897" y="3350706"/>
            <a:ext cx="964650" cy="2110272"/>
          </a:xfrm>
          <a:custGeom>
            <a:avLst/>
            <a:gdLst/>
            <a:ahLst/>
            <a:cxnLst/>
            <a:rect l="l" t="t" r="r" b="b"/>
            <a:pathLst>
              <a:path w="21600" h="21600" extrusionOk="0">
                <a:moveTo>
                  <a:pt x="21600" y="0"/>
                </a:moveTo>
                <a:cubicBezTo>
                  <a:pt x="21600" y="10800"/>
                  <a:pt x="0" y="10800"/>
                  <a:pt x="0" y="21600"/>
                </a:cubicBezTo>
              </a:path>
            </a:pathLst>
          </a:custGeom>
          <a:noFill/>
          <a:ln w="19050" cap="flat" cmpd="sng">
            <a:solidFill>
              <a:srgbClr val="A1A6AB"/>
            </a:solidFill>
            <a:prstDash val="solid"/>
            <a:miter lim="800000"/>
            <a:headEnd type="none" w="sm" len="sm"/>
            <a:tailEnd type="none" w="sm" len="sm"/>
          </a:ln>
        </p:spPr>
        <p:txBody>
          <a:bodyPr spcFirstLastPara="1" wrap="square" lIns="59000" tIns="59000" rIns="59000" bIns="59000" anchor="t"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56" name="Google Shape;256;p64"/>
          <p:cNvSpPr/>
          <p:nvPr/>
        </p:nvSpPr>
        <p:spPr>
          <a:xfrm rot="-5400000">
            <a:off x="8508287" y="4845438"/>
            <a:ext cx="85851" cy="84490"/>
          </a:xfrm>
          <a:custGeom>
            <a:avLst/>
            <a:gdLst/>
            <a:ahLst/>
            <a:cxnLst/>
            <a:rect l="l" t="t" r="r" b="b"/>
            <a:pathLst>
              <a:path w="21600" h="21600" extrusionOk="0">
                <a:moveTo>
                  <a:pt x="21600" y="10835"/>
                </a:moveTo>
                <a:cubicBezTo>
                  <a:pt x="21600" y="12818"/>
                  <a:pt x="21104" y="14518"/>
                  <a:pt x="20113" y="16218"/>
                </a:cubicBezTo>
                <a:cubicBezTo>
                  <a:pt x="19121" y="17917"/>
                  <a:pt x="17847" y="19192"/>
                  <a:pt x="16147" y="20184"/>
                </a:cubicBezTo>
                <a:cubicBezTo>
                  <a:pt x="14376" y="21175"/>
                  <a:pt x="12748" y="21600"/>
                  <a:pt x="10765" y="21600"/>
                </a:cubicBezTo>
                <a:cubicBezTo>
                  <a:pt x="8782" y="21600"/>
                  <a:pt x="7082" y="21175"/>
                  <a:pt x="5382" y="20184"/>
                </a:cubicBezTo>
                <a:cubicBezTo>
                  <a:pt x="3683" y="19192"/>
                  <a:pt x="2408" y="17917"/>
                  <a:pt x="1416" y="16218"/>
                </a:cubicBezTo>
                <a:cubicBezTo>
                  <a:pt x="425" y="14518"/>
                  <a:pt x="0" y="12818"/>
                  <a:pt x="0" y="10835"/>
                </a:cubicBezTo>
                <a:cubicBezTo>
                  <a:pt x="0" y="8852"/>
                  <a:pt x="425" y="7224"/>
                  <a:pt x="1416" y="5453"/>
                </a:cubicBezTo>
                <a:cubicBezTo>
                  <a:pt x="2408" y="3753"/>
                  <a:pt x="3683" y="2479"/>
                  <a:pt x="5382" y="1487"/>
                </a:cubicBezTo>
                <a:cubicBezTo>
                  <a:pt x="7082" y="496"/>
                  <a:pt x="8782" y="0"/>
                  <a:pt x="10765" y="0"/>
                </a:cubicBezTo>
                <a:cubicBezTo>
                  <a:pt x="12748" y="0"/>
                  <a:pt x="14376" y="496"/>
                  <a:pt x="16147" y="1487"/>
                </a:cubicBezTo>
                <a:cubicBezTo>
                  <a:pt x="17847" y="2479"/>
                  <a:pt x="19121" y="3753"/>
                  <a:pt x="20113" y="5453"/>
                </a:cubicBezTo>
                <a:cubicBezTo>
                  <a:pt x="21104" y="7224"/>
                  <a:pt x="21600" y="8852"/>
                  <a:pt x="21600" y="10835"/>
                </a:cubicBezTo>
              </a:path>
            </a:pathLst>
          </a:custGeom>
          <a:solidFill>
            <a:schemeClr val="dk2"/>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257" name="Google Shape;257;p64"/>
          <p:cNvCxnSpPr/>
          <p:nvPr/>
        </p:nvCxnSpPr>
        <p:spPr>
          <a:xfrm rot="-5400000">
            <a:off x="7463222" y="2868097"/>
            <a:ext cx="1" cy="2110273"/>
          </a:xfrm>
          <a:prstGeom prst="straightConnector1">
            <a:avLst/>
          </a:prstGeom>
          <a:noFill/>
          <a:ln w="19050" cap="flat" cmpd="sng">
            <a:solidFill>
              <a:srgbClr val="A1A6AB"/>
            </a:solidFill>
            <a:prstDash val="solid"/>
            <a:miter lim="800000"/>
            <a:headEnd type="none" w="sm" len="sm"/>
            <a:tailEnd type="none" w="sm" len="sm"/>
          </a:ln>
        </p:spPr>
      </p:cxnSp>
      <p:sp>
        <p:nvSpPr>
          <p:cNvPr id="258" name="Google Shape;258;p64"/>
          <p:cNvSpPr/>
          <p:nvPr/>
        </p:nvSpPr>
        <p:spPr>
          <a:xfrm rot="-5400000">
            <a:off x="8508287" y="3880506"/>
            <a:ext cx="85851" cy="84490"/>
          </a:xfrm>
          <a:custGeom>
            <a:avLst/>
            <a:gdLst/>
            <a:ahLst/>
            <a:cxnLst/>
            <a:rect l="l" t="t" r="r" b="b"/>
            <a:pathLst>
              <a:path w="21600" h="21600" extrusionOk="0">
                <a:moveTo>
                  <a:pt x="21600" y="10835"/>
                </a:moveTo>
                <a:cubicBezTo>
                  <a:pt x="21600" y="12818"/>
                  <a:pt x="21104" y="14518"/>
                  <a:pt x="20113" y="16218"/>
                </a:cubicBezTo>
                <a:cubicBezTo>
                  <a:pt x="19121" y="17917"/>
                  <a:pt x="17988" y="19192"/>
                  <a:pt x="16218" y="20184"/>
                </a:cubicBezTo>
                <a:cubicBezTo>
                  <a:pt x="14518" y="21175"/>
                  <a:pt x="12748" y="21600"/>
                  <a:pt x="10765" y="21600"/>
                </a:cubicBezTo>
                <a:cubicBezTo>
                  <a:pt x="8782" y="21600"/>
                  <a:pt x="7082" y="21175"/>
                  <a:pt x="5382" y="20184"/>
                </a:cubicBezTo>
                <a:cubicBezTo>
                  <a:pt x="3683" y="19192"/>
                  <a:pt x="2408" y="17917"/>
                  <a:pt x="1416" y="16218"/>
                </a:cubicBezTo>
                <a:cubicBezTo>
                  <a:pt x="425" y="14518"/>
                  <a:pt x="0" y="12818"/>
                  <a:pt x="0" y="10835"/>
                </a:cubicBezTo>
                <a:cubicBezTo>
                  <a:pt x="0" y="8852"/>
                  <a:pt x="425" y="7224"/>
                  <a:pt x="1416" y="5453"/>
                </a:cubicBezTo>
                <a:cubicBezTo>
                  <a:pt x="2408" y="3753"/>
                  <a:pt x="3683" y="2479"/>
                  <a:pt x="5382" y="1487"/>
                </a:cubicBezTo>
                <a:cubicBezTo>
                  <a:pt x="7082" y="496"/>
                  <a:pt x="8782" y="0"/>
                  <a:pt x="10765" y="0"/>
                </a:cubicBezTo>
                <a:cubicBezTo>
                  <a:pt x="12748" y="0"/>
                  <a:pt x="14518" y="496"/>
                  <a:pt x="16218" y="1487"/>
                </a:cubicBezTo>
                <a:cubicBezTo>
                  <a:pt x="17988" y="2479"/>
                  <a:pt x="19121" y="3753"/>
                  <a:pt x="20113" y="5453"/>
                </a:cubicBezTo>
                <a:cubicBezTo>
                  <a:pt x="21104" y="7224"/>
                  <a:pt x="21600" y="8852"/>
                  <a:pt x="21600" y="10835"/>
                </a:cubicBezTo>
              </a:path>
            </a:pathLst>
          </a:custGeom>
          <a:solidFill>
            <a:schemeClr val="dk2"/>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64"/>
          <p:cNvSpPr/>
          <p:nvPr/>
        </p:nvSpPr>
        <p:spPr>
          <a:xfrm rot="-5400000">
            <a:off x="6980273" y="2385150"/>
            <a:ext cx="965898" cy="2110272"/>
          </a:xfrm>
          <a:custGeom>
            <a:avLst/>
            <a:gdLst/>
            <a:ahLst/>
            <a:cxnLst/>
            <a:rect l="l" t="t" r="r" b="b"/>
            <a:pathLst>
              <a:path w="21600" h="21600" extrusionOk="0">
                <a:moveTo>
                  <a:pt x="0" y="0"/>
                </a:moveTo>
                <a:cubicBezTo>
                  <a:pt x="0" y="10800"/>
                  <a:pt x="21600" y="10800"/>
                  <a:pt x="21600" y="21600"/>
                </a:cubicBezTo>
              </a:path>
            </a:pathLst>
          </a:custGeom>
          <a:noFill/>
          <a:ln w="19050" cap="flat" cmpd="sng">
            <a:solidFill>
              <a:srgbClr val="A1A6AB"/>
            </a:solidFill>
            <a:prstDash val="solid"/>
            <a:miter lim="800000"/>
            <a:headEnd type="none" w="sm" len="sm"/>
            <a:tailEnd type="none" w="sm" len="sm"/>
          </a:ln>
        </p:spPr>
        <p:txBody>
          <a:bodyPr spcFirstLastPara="1" wrap="square" lIns="59000" tIns="59000" rIns="59000" bIns="59000" anchor="t"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60" name="Google Shape;260;p64"/>
          <p:cNvSpPr/>
          <p:nvPr/>
        </p:nvSpPr>
        <p:spPr>
          <a:xfrm rot="-5400000">
            <a:off x="8508287" y="2915573"/>
            <a:ext cx="85851" cy="84490"/>
          </a:xfrm>
          <a:custGeom>
            <a:avLst/>
            <a:gdLst/>
            <a:ahLst/>
            <a:cxnLst/>
            <a:rect l="l" t="t" r="r" b="b"/>
            <a:pathLst>
              <a:path w="21600" h="21600" extrusionOk="0">
                <a:moveTo>
                  <a:pt x="21600" y="10835"/>
                </a:moveTo>
                <a:cubicBezTo>
                  <a:pt x="21600" y="12818"/>
                  <a:pt x="21175" y="14518"/>
                  <a:pt x="20113" y="16218"/>
                </a:cubicBezTo>
                <a:cubicBezTo>
                  <a:pt x="19121" y="17917"/>
                  <a:pt x="17988" y="19192"/>
                  <a:pt x="16218" y="20184"/>
                </a:cubicBezTo>
                <a:cubicBezTo>
                  <a:pt x="14518" y="21175"/>
                  <a:pt x="12889" y="21600"/>
                  <a:pt x="10835" y="21600"/>
                </a:cubicBezTo>
                <a:cubicBezTo>
                  <a:pt x="8852" y="21600"/>
                  <a:pt x="7153" y="21175"/>
                  <a:pt x="5382" y="20184"/>
                </a:cubicBezTo>
                <a:cubicBezTo>
                  <a:pt x="3683" y="19192"/>
                  <a:pt x="2479" y="17917"/>
                  <a:pt x="1487" y="16218"/>
                </a:cubicBezTo>
                <a:cubicBezTo>
                  <a:pt x="496" y="14518"/>
                  <a:pt x="0" y="12818"/>
                  <a:pt x="0" y="10835"/>
                </a:cubicBezTo>
                <a:cubicBezTo>
                  <a:pt x="0" y="8852"/>
                  <a:pt x="496" y="7224"/>
                  <a:pt x="1487" y="5453"/>
                </a:cubicBezTo>
                <a:cubicBezTo>
                  <a:pt x="2479" y="3753"/>
                  <a:pt x="3683" y="2479"/>
                  <a:pt x="5382" y="1487"/>
                </a:cubicBezTo>
                <a:cubicBezTo>
                  <a:pt x="7153" y="496"/>
                  <a:pt x="8782" y="0"/>
                  <a:pt x="10835" y="0"/>
                </a:cubicBezTo>
                <a:cubicBezTo>
                  <a:pt x="12818" y="0"/>
                  <a:pt x="14518" y="496"/>
                  <a:pt x="16218" y="1487"/>
                </a:cubicBezTo>
                <a:cubicBezTo>
                  <a:pt x="17988" y="2479"/>
                  <a:pt x="19121" y="3753"/>
                  <a:pt x="20113" y="5453"/>
                </a:cubicBezTo>
                <a:cubicBezTo>
                  <a:pt x="21175" y="7224"/>
                  <a:pt x="21600" y="8852"/>
                  <a:pt x="21600" y="10835"/>
                </a:cubicBezTo>
              </a:path>
            </a:pathLst>
          </a:custGeom>
          <a:solidFill>
            <a:schemeClr val="dk2"/>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64"/>
          <p:cNvSpPr/>
          <p:nvPr/>
        </p:nvSpPr>
        <p:spPr>
          <a:xfrm rot="-5400000">
            <a:off x="6497807" y="1902684"/>
            <a:ext cx="1930830" cy="2110272"/>
          </a:xfrm>
          <a:custGeom>
            <a:avLst/>
            <a:gdLst/>
            <a:ahLst/>
            <a:cxnLst/>
            <a:rect l="l" t="t" r="r" b="b"/>
            <a:pathLst>
              <a:path w="21600" h="21600" extrusionOk="0">
                <a:moveTo>
                  <a:pt x="0" y="0"/>
                </a:moveTo>
                <a:cubicBezTo>
                  <a:pt x="0" y="10800"/>
                  <a:pt x="21600" y="10800"/>
                  <a:pt x="21600" y="21600"/>
                </a:cubicBezTo>
              </a:path>
            </a:pathLst>
          </a:custGeom>
          <a:noFill/>
          <a:ln w="19050" cap="flat" cmpd="sng">
            <a:solidFill>
              <a:srgbClr val="A1A6AB"/>
            </a:solidFill>
            <a:prstDash val="solid"/>
            <a:miter lim="800000"/>
            <a:headEnd type="none" w="sm" len="sm"/>
            <a:tailEnd type="none" w="sm" len="sm"/>
          </a:ln>
        </p:spPr>
        <p:txBody>
          <a:bodyPr spcFirstLastPara="1" wrap="square" lIns="59000" tIns="59000" rIns="59000" bIns="59000" anchor="t"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62" name="Google Shape;262;p64"/>
          <p:cNvSpPr/>
          <p:nvPr/>
        </p:nvSpPr>
        <p:spPr>
          <a:xfrm rot="-5400000">
            <a:off x="8508287" y="1950641"/>
            <a:ext cx="85851" cy="84490"/>
          </a:xfrm>
          <a:custGeom>
            <a:avLst/>
            <a:gdLst/>
            <a:ahLst/>
            <a:cxnLst/>
            <a:rect l="l" t="t" r="r" b="b"/>
            <a:pathLst>
              <a:path w="21600" h="21600" extrusionOk="0">
                <a:moveTo>
                  <a:pt x="21600" y="10835"/>
                </a:moveTo>
                <a:cubicBezTo>
                  <a:pt x="21600" y="12818"/>
                  <a:pt x="21175" y="14518"/>
                  <a:pt x="20184" y="16218"/>
                </a:cubicBezTo>
                <a:cubicBezTo>
                  <a:pt x="19192" y="17917"/>
                  <a:pt x="17917" y="19192"/>
                  <a:pt x="16218" y="20184"/>
                </a:cubicBezTo>
                <a:cubicBezTo>
                  <a:pt x="14518" y="21175"/>
                  <a:pt x="12818" y="21600"/>
                  <a:pt x="10835" y="21600"/>
                </a:cubicBezTo>
                <a:cubicBezTo>
                  <a:pt x="8852" y="21600"/>
                  <a:pt x="7153" y="21175"/>
                  <a:pt x="5382" y="20184"/>
                </a:cubicBezTo>
                <a:cubicBezTo>
                  <a:pt x="3683" y="19192"/>
                  <a:pt x="2479" y="17917"/>
                  <a:pt x="1487" y="16218"/>
                </a:cubicBezTo>
                <a:cubicBezTo>
                  <a:pt x="496" y="14518"/>
                  <a:pt x="0" y="12818"/>
                  <a:pt x="0" y="10835"/>
                </a:cubicBezTo>
                <a:cubicBezTo>
                  <a:pt x="0" y="8852"/>
                  <a:pt x="496" y="7224"/>
                  <a:pt x="1487" y="5453"/>
                </a:cubicBezTo>
                <a:cubicBezTo>
                  <a:pt x="2479" y="3753"/>
                  <a:pt x="3683" y="2479"/>
                  <a:pt x="5382" y="1487"/>
                </a:cubicBezTo>
                <a:cubicBezTo>
                  <a:pt x="7153" y="496"/>
                  <a:pt x="8852" y="0"/>
                  <a:pt x="10835" y="0"/>
                </a:cubicBezTo>
                <a:cubicBezTo>
                  <a:pt x="12818" y="0"/>
                  <a:pt x="14518" y="496"/>
                  <a:pt x="16218" y="1487"/>
                </a:cubicBezTo>
                <a:cubicBezTo>
                  <a:pt x="17917" y="2479"/>
                  <a:pt x="19192" y="3753"/>
                  <a:pt x="20184" y="5453"/>
                </a:cubicBezTo>
                <a:cubicBezTo>
                  <a:pt x="21175" y="7224"/>
                  <a:pt x="21600" y="8852"/>
                  <a:pt x="21600" y="10835"/>
                </a:cubicBezTo>
              </a:path>
            </a:pathLst>
          </a:custGeom>
          <a:solidFill>
            <a:schemeClr val="dk2"/>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63" name="Google Shape;263;p64"/>
          <p:cNvGrpSpPr/>
          <p:nvPr/>
        </p:nvGrpSpPr>
        <p:grpSpPr>
          <a:xfrm>
            <a:off x="4846026" y="2603098"/>
            <a:ext cx="1771978" cy="2993239"/>
            <a:chOff x="4592832" y="2119132"/>
            <a:chExt cx="1312628" cy="2413417"/>
          </a:xfrm>
        </p:grpSpPr>
        <p:pic>
          <p:nvPicPr>
            <p:cNvPr id="264" name="Google Shape;264;p64"/>
            <p:cNvPicPr preferRelativeResize="0"/>
            <p:nvPr/>
          </p:nvPicPr>
          <p:blipFill rotWithShape="1">
            <a:blip r:embed="rId2">
              <a:alphaModFix/>
            </a:blip>
            <a:srcRect/>
            <a:stretch/>
          </p:blipFill>
          <p:spPr>
            <a:xfrm>
              <a:off x="4764811" y="4118035"/>
              <a:ext cx="1140649" cy="414514"/>
            </a:xfrm>
            <a:prstGeom prst="rect">
              <a:avLst/>
            </a:prstGeom>
            <a:noFill/>
            <a:ln>
              <a:noFill/>
            </a:ln>
          </p:spPr>
        </p:pic>
        <p:sp>
          <p:nvSpPr>
            <p:cNvPr id="265" name="Google Shape;265;p64"/>
            <p:cNvSpPr/>
            <p:nvPr/>
          </p:nvSpPr>
          <p:spPr>
            <a:xfrm>
              <a:off x="4866526" y="3981334"/>
              <a:ext cx="156613" cy="300233"/>
            </a:xfrm>
            <a:custGeom>
              <a:avLst/>
              <a:gdLst/>
              <a:ahLst/>
              <a:cxnLst/>
              <a:rect l="l" t="t" r="r" b="b"/>
              <a:pathLst>
                <a:path w="19376" h="20932" extrusionOk="0">
                  <a:moveTo>
                    <a:pt x="1459" y="1972"/>
                  </a:moveTo>
                  <a:cubicBezTo>
                    <a:pt x="-763" y="3016"/>
                    <a:pt x="-187" y="4315"/>
                    <a:pt x="1459" y="6798"/>
                  </a:cubicBezTo>
                  <a:cubicBezTo>
                    <a:pt x="3063" y="9304"/>
                    <a:pt x="4215" y="9489"/>
                    <a:pt x="4215" y="9489"/>
                  </a:cubicBezTo>
                  <a:cubicBezTo>
                    <a:pt x="4215" y="9489"/>
                    <a:pt x="5984" y="11972"/>
                    <a:pt x="6108" y="13294"/>
                  </a:cubicBezTo>
                  <a:cubicBezTo>
                    <a:pt x="6190" y="14524"/>
                    <a:pt x="12608" y="19767"/>
                    <a:pt x="15159" y="20695"/>
                  </a:cubicBezTo>
                  <a:cubicBezTo>
                    <a:pt x="17710" y="21600"/>
                    <a:pt x="19891" y="19767"/>
                    <a:pt x="18986" y="17609"/>
                  </a:cubicBezTo>
                  <a:cubicBezTo>
                    <a:pt x="18039" y="15452"/>
                    <a:pt x="17587" y="9420"/>
                    <a:pt x="19232" y="6798"/>
                  </a:cubicBezTo>
                  <a:cubicBezTo>
                    <a:pt x="20837" y="4176"/>
                    <a:pt x="8535" y="0"/>
                    <a:pt x="8535" y="0"/>
                  </a:cubicBezTo>
                  <a:cubicBezTo>
                    <a:pt x="8535" y="0"/>
                    <a:pt x="3763" y="905"/>
                    <a:pt x="1459" y="1972"/>
                  </a:cubicBezTo>
                </a:path>
              </a:pathLst>
            </a:custGeom>
            <a:solidFill>
              <a:srgbClr val="0E504E"/>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66" name="Google Shape;266;p64"/>
            <p:cNvSpPr/>
            <p:nvPr/>
          </p:nvSpPr>
          <p:spPr>
            <a:xfrm>
              <a:off x="5399988" y="4321078"/>
              <a:ext cx="298144" cy="156474"/>
            </a:xfrm>
            <a:custGeom>
              <a:avLst/>
              <a:gdLst/>
              <a:ahLst/>
              <a:cxnLst/>
              <a:rect l="l" t="t" r="r" b="b"/>
              <a:pathLst>
                <a:path w="19579" h="18282" extrusionOk="0">
                  <a:moveTo>
                    <a:pt x="870" y="1698"/>
                  </a:moveTo>
                  <a:cubicBezTo>
                    <a:pt x="870" y="1698"/>
                    <a:pt x="-687" y="12048"/>
                    <a:pt x="366" y="13806"/>
                  </a:cubicBezTo>
                  <a:cubicBezTo>
                    <a:pt x="1352" y="15603"/>
                    <a:pt x="4554" y="17478"/>
                    <a:pt x="6111" y="15017"/>
                  </a:cubicBezTo>
                  <a:cubicBezTo>
                    <a:pt x="7646" y="12595"/>
                    <a:pt x="7843" y="16228"/>
                    <a:pt x="7843" y="16228"/>
                  </a:cubicBezTo>
                  <a:cubicBezTo>
                    <a:pt x="7843" y="16228"/>
                    <a:pt x="13786" y="19001"/>
                    <a:pt x="17317" y="18103"/>
                  </a:cubicBezTo>
                  <a:cubicBezTo>
                    <a:pt x="20913" y="17243"/>
                    <a:pt x="19619" y="12283"/>
                    <a:pt x="17580" y="10056"/>
                  </a:cubicBezTo>
                  <a:cubicBezTo>
                    <a:pt x="15518" y="7869"/>
                    <a:pt x="10760" y="7322"/>
                    <a:pt x="9335" y="2479"/>
                  </a:cubicBezTo>
                  <a:cubicBezTo>
                    <a:pt x="7843" y="-2599"/>
                    <a:pt x="870" y="1698"/>
                    <a:pt x="870" y="1698"/>
                  </a:cubicBezTo>
                </a:path>
              </a:pathLst>
            </a:custGeom>
            <a:solidFill>
              <a:srgbClr val="0E504E"/>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67" name="Google Shape;267;p64"/>
            <p:cNvSpPr/>
            <p:nvPr/>
          </p:nvSpPr>
          <p:spPr>
            <a:xfrm>
              <a:off x="4916233" y="3508023"/>
              <a:ext cx="464136" cy="611149"/>
            </a:xfrm>
            <a:custGeom>
              <a:avLst/>
              <a:gdLst/>
              <a:ahLst/>
              <a:cxnLst/>
              <a:rect l="l" t="t" r="r" b="b"/>
              <a:pathLst>
                <a:path w="21065" h="21600" extrusionOk="0">
                  <a:moveTo>
                    <a:pt x="15423" y="1002"/>
                  </a:moveTo>
                  <a:cubicBezTo>
                    <a:pt x="15423" y="1002"/>
                    <a:pt x="13623" y="5565"/>
                    <a:pt x="11278" y="7593"/>
                  </a:cubicBezTo>
                  <a:cubicBezTo>
                    <a:pt x="8919" y="9621"/>
                    <a:pt x="872" y="15280"/>
                    <a:pt x="146" y="16011"/>
                  </a:cubicBezTo>
                  <a:cubicBezTo>
                    <a:pt x="-535" y="16742"/>
                    <a:pt x="1341" y="18947"/>
                    <a:pt x="2157" y="19772"/>
                  </a:cubicBezTo>
                  <a:cubicBezTo>
                    <a:pt x="2959" y="20610"/>
                    <a:pt x="5909" y="21600"/>
                    <a:pt x="5909" y="21600"/>
                  </a:cubicBezTo>
                  <a:lnTo>
                    <a:pt x="10734" y="17379"/>
                  </a:lnTo>
                  <a:lnTo>
                    <a:pt x="17480" y="12345"/>
                  </a:lnTo>
                  <a:lnTo>
                    <a:pt x="21065" y="8324"/>
                  </a:lnTo>
                  <a:lnTo>
                    <a:pt x="19522" y="0"/>
                  </a:lnTo>
                  <a:lnTo>
                    <a:pt x="15423" y="1002"/>
                  </a:lnTo>
                </a:path>
              </a:pathLst>
            </a:custGeom>
            <a:solidFill>
              <a:srgbClr val="145678"/>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68" name="Google Shape;268;p64"/>
            <p:cNvSpPr/>
            <p:nvPr/>
          </p:nvSpPr>
          <p:spPr>
            <a:xfrm>
              <a:off x="5191084" y="3365442"/>
              <a:ext cx="350976" cy="1015373"/>
            </a:xfrm>
            <a:custGeom>
              <a:avLst/>
              <a:gdLst/>
              <a:ahLst/>
              <a:cxnLst/>
              <a:rect l="l" t="t" r="r" b="b"/>
              <a:pathLst>
                <a:path w="21600" h="21600" extrusionOk="0">
                  <a:moveTo>
                    <a:pt x="0" y="0"/>
                  </a:moveTo>
                  <a:cubicBezTo>
                    <a:pt x="0" y="0"/>
                    <a:pt x="4259" y="3384"/>
                    <a:pt x="5016" y="4526"/>
                  </a:cubicBezTo>
                  <a:cubicBezTo>
                    <a:pt x="5876" y="5788"/>
                    <a:pt x="6224" y="9534"/>
                    <a:pt x="7493" y="10094"/>
                  </a:cubicBezTo>
                  <a:cubicBezTo>
                    <a:pt x="8722" y="10655"/>
                    <a:pt x="8599" y="13939"/>
                    <a:pt x="9234" y="14875"/>
                  </a:cubicBezTo>
                  <a:cubicBezTo>
                    <a:pt x="9868" y="15819"/>
                    <a:pt x="12407" y="19401"/>
                    <a:pt x="12407" y="19401"/>
                  </a:cubicBezTo>
                  <a:lnTo>
                    <a:pt x="12469" y="21600"/>
                  </a:lnTo>
                  <a:cubicBezTo>
                    <a:pt x="12469" y="21600"/>
                    <a:pt x="15581" y="21543"/>
                    <a:pt x="18590" y="21444"/>
                  </a:cubicBezTo>
                  <a:cubicBezTo>
                    <a:pt x="21600" y="21323"/>
                    <a:pt x="21600" y="21323"/>
                    <a:pt x="21600" y="21323"/>
                  </a:cubicBezTo>
                  <a:cubicBezTo>
                    <a:pt x="21600" y="21323"/>
                    <a:pt x="20842" y="14875"/>
                    <a:pt x="20146" y="13393"/>
                  </a:cubicBezTo>
                  <a:cubicBezTo>
                    <a:pt x="19512" y="11917"/>
                    <a:pt x="17894" y="5909"/>
                    <a:pt x="17792" y="5306"/>
                  </a:cubicBezTo>
                  <a:cubicBezTo>
                    <a:pt x="17669" y="4710"/>
                    <a:pt x="16236" y="305"/>
                    <a:pt x="16236" y="305"/>
                  </a:cubicBezTo>
                  <a:lnTo>
                    <a:pt x="0" y="0"/>
                  </a:lnTo>
                </a:path>
              </a:pathLst>
            </a:custGeom>
            <a:solidFill>
              <a:srgbClr val="2D6CA3"/>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69" name="Google Shape;269;p64"/>
            <p:cNvSpPr/>
            <p:nvPr/>
          </p:nvSpPr>
          <p:spPr>
            <a:xfrm>
              <a:off x="5539960" y="2484967"/>
              <a:ext cx="303529" cy="789713"/>
            </a:xfrm>
            <a:custGeom>
              <a:avLst/>
              <a:gdLst/>
              <a:ahLst/>
              <a:cxnLst/>
              <a:rect l="l" t="t" r="r" b="b"/>
              <a:pathLst>
                <a:path w="19497" h="21539" extrusionOk="0">
                  <a:moveTo>
                    <a:pt x="1018" y="0"/>
                  </a:moveTo>
                  <a:cubicBezTo>
                    <a:pt x="1018" y="0"/>
                    <a:pt x="5654" y="1536"/>
                    <a:pt x="5654" y="4773"/>
                  </a:cubicBezTo>
                  <a:cubicBezTo>
                    <a:pt x="5654" y="7982"/>
                    <a:pt x="7705" y="9927"/>
                    <a:pt x="8367" y="10827"/>
                  </a:cubicBezTo>
                  <a:cubicBezTo>
                    <a:pt x="9029" y="11727"/>
                    <a:pt x="19455" y="17545"/>
                    <a:pt x="19455" y="17545"/>
                  </a:cubicBezTo>
                  <a:cubicBezTo>
                    <a:pt x="19455" y="17545"/>
                    <a:pt x="20246" y="20400"/>
                    <a:pt x="14926" y="21500"/>
                  </a:cubicBezTo>
                  <a:cubicBezTo>
                    <a:pt x="14456" y="21600"/>
                    <a:pt x="13238" y="21500"/>
                    <a:pt x="12533" y="21291"/>
                  </a:cubicBezTo>
                  <a:cubicBezTo>
                    <a:pt x="7213" y="18827"/>
                    <a:pt x="3175" y="15191"/>
                    <a:pt x="2449" y="13927"/>
                  </a:cubicBezTo>
                  <a:cubicBezTo>
                    <a:pt x="2449" y="13927"/>
                    <a:pt x="825" y="9536"/>
                    <a:pt x="1018" y="7900"/>
                  </a:cubicBezTo>
                  <a:cubicBezTo>
                    <a:pt x="1188" y="6255"/>
                    <a:pt x="-1354" y="1127"/>
                    <a:pt x="1018" y="0"/>
                  </a:cubicBezTo>
                </a:path>
              </a:pathLst>
            </a:custGeom>
            <a:solidFill>
              <a:srgbClr val="084A61"/>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0" name="Google Shape;270;p64"/>
            <p:cNvSpPr/>
            <p:nvPr/>
          </p:nvSpPr>
          <p:spPr>
            <a:xfrm>
              <a:off x="5137042" y="2454004"/>
              <a:ext cx="472709" cy="981402"/>
            </a:xfrm>
            <a:custGeom>
              <a:avLst/>
              <a:gdLst/>
              <a:ahLst/>
              <a:cxnLst/>
              <a:rect l="l" t="t" r="r" b="b"/>
              <a:pathLst>
                <a:path w="20031" h="21184" extrusionOk="0">
                  <a:moveTo>
                    <a:pt x="229" y="3409"/>
                  </a:moveTo>
                  <a:cubicBezTo>
                    <a:pt x="229" y="3409"/>
                    <a:pt x="1698" y="2028"/>
                    <a:pt x="5004" y="1136"/>
                  </a:cubicBezTo>
                  <a:cubicBezTo>
                    <a:pt x="6402" y="769"/>
                    <a:pt x="9595" y="-252"/>
                    <a:pt x="11347" y="57"/>
                  </a:cubicBezTo>
                  <a:cubicBezTo>
                    <a:pt x="13099" y="359"/>
                    <a:pt x="16885" y="144"/>
                    <a:pt x="18085" y="949"/>
                  </a:cubicBezTo>
                  <a:cubicBezTo>
                    <a:pt x="19244" y="1762"/>
                    <a:pt x="20713" y="3855"/>
                    <a:pt x="19682" y="6315"/>
                  </a:cubicBezTo>
                  <a:cubicBezTo>
                    <a:pt x="18650" y="8768"/>
                    <a:pt x="17647" y="9739"/>
                    <a:pt x="17775" y="10695"/>
                  </a:cubicBezTo>
                  <a:cubicBezTo>
                    <a:pt x="17930" y="11674"/>
                    <a:pt x="16885" y="16781"/>
                    <a:pt x="17167" y="17536"/>
                  </a:cubicBezTo>
                  <a:cubicBezTo>
                    <a:pt x="17450" y="18284"/>
                    <a:pt x="16291" y="20737"/>
                    <a:pt x="14822" y="21039"/>
                  </a:cubicBezTo>
                  <a:cubicBezTo>
                    <a:pt x="13339" y="21348"/>
                    <a:pt x="8677" y="21132"/>
                    <a:pt x="6332" y="20679"/>
                  </a:cubicBezTo>
                  <a:cubicBezTo>
                    <a:pt x="3973" y="20233"/>
                    <a:pt x="780" y="20312"/>
                    <a:pt x="1500" y="18003"/>
                  </a:cubicBezTo>
                  <a:cubicBezTo>
                    <a:pt x="2221" y="15687"/>
                    <a:pt x="2970" y="9379"/>
                    <a:pt x="2659" y="7876"/>
                  </a:cubicBezTo>
                  <a:cubicBezTo>
                    <a:pt x="2419" y="6394"/>
                    <a:pt x="-887" y="3956"/>
                    <a:pt x="229" y="3409"/>
                  </a:cubicBezTo>
                </a:path>
              </a:pathLst>
            </a:custGeom>
            <a:solidFill>
              <a:srgbClr val="2D6CA3"/>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1" name="Google Shape;271;p64"/>
            <p:cNvSpPr/>
            <p:nvPr/>
          </p:nvSpPr>
          <p:spPr>
            <a:xfrm>
              <a:off x="5177693" y="2476846"/>
              <a:ext cx="433148" cy="965541"/>
            </a:xfrm>
            <a:custGeom>
              <a:avLst/>
              <a:gdLst/>
              <a:ahLst/>
              <a:cxnLst/>
              <a:rect l="l" t="t" r="r" b="b"/>
              <a:pathLst>
                <a:path w="19843" h="21121" extrusionOk="0">
                  <a:moveTo>
                    <a:pt x="10580" y="4262"/>
                  </a:moveTo>
                  <a:cubicBezTo>
                    <a:pt x="10580" y="4262"/>
                    <a:pt x="12352" y="8338"/>
                    <a:pt x="13085" y="9694"/>
                  </a:cubicBezTo>
                  <a:cubicBezTo>
                    <a:pt x="13772" y="11051"/>
                    <a:pt x="14292" y="13253"/>
                    <a:pt x="14032" y="14347"/>
                  </a:cubicBezTo>
                  <a:cubicBezTo>
                    <a:pt x="13772" y="15412"/>
                    <a:pt x="13482" y="19401"/>
                    <a:pt x="12489" y="19773"/>
                  </a:cubicBezTo>
                  <a:cubicBezTo>
                    <a:pt x="10366" y="20553"/>
                    <a:pt x="2392" y="19707"/>
                    <a:pt x="635" y="19481"/>
                  </a:cubicBezTo>
                  <a:cubicBezTo>
                    <a:pt x="-1137" y="19255"/>
                    <a:pt x="1109" y="19999"/>
                    <a:pt x="3599" y="20494"/>
                  </a:cubicBezTo>
                  <a:cubicBezTo>
                    <a:pt x="6104" y="21005"/>
                    <a:pt x="9342" y="21027"/>
                    <a:pt x="10931" y="21107"/>
                  </a:cubicBezTo>
                  <a:cubicBezTo>
                    <a:pt x="13176" y="21231"/>
                    <a:pt x="16018" y="20494"/>
                    <a:pt x="16751" y="19875"/>
                  </a:cubicBezTo>
                  <a:cubicBezTo>
                    <a:pt x="17438" y="19255"/>
                    <a:pt x="17836" y="19196"/>
                    <a:pt x="17836" y="16484"/>
                  </a:cubicBezTo>
                  <a:cubicBezTo>
                    <a:pt x="17836" y="15908"/>
                    <a:pt x="17744" y="9694"/>
                    <a:pt x="18431" y="9016"/>
                  </a:cubicBezTo>
                  <a:cubicBezTo>
                    <a:pt x="19119" y="8338"/>
                    <a:pt x="20112" y="4772"/>
                    <a:pt x="19776" y="3481"/>
                  </a:cubicBezTo>
                  <a:cubicBezTo>
                    <a:pt x="19424" y="2183"/>
                    <a:pt x="20463" y="535"/>
                    <a:pt x="16109" y="39"/>
                  </a:cubicBezTo>
                  <a:cubicBezTo>
                    <a:pt x="12749" y="-369"/>
                    <a:pt x="9816" y="2490"/>
                    <a:pt x="10580" y="4262"/>
                  </a:cubicBezTo>
                </a:path>
              </a:pathLst>
            </a:custGeom>
            <a:solidFill>
              <a:srgbClr val="145678"/>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2" name="Google Shape;272;p64"/>
            <p:cNvSpPr/>
            <p:nvPr/>
          </p:nvSpPr>
          <p:spPr>
            <a:xfrm>
              <a:off x="5165959" y="2545747"/>
              <a:ext cx="141189" cy="575358"/>
            </a:xfrm>
            <a:custGeom>
              <a:avLst/>
              <a:gdLst/>
              <a:ahLst/>
              <a:cxnLst/>
              <a:rect l="l" t="t" r="r" b="b"/>
              <a:pathLst>
                <a:path w="17038" h="20433" extrusionOk="0">
                  <a:moveTo>
                    <a:pt x="5276" y="20433"/>
                  </a:moveTo>
                  <a:cubicBezTo>
                    <a:pt x="5276" y="20433"/>
                    <a:pt x="8466" y="13549"/>
                    <a:pt x="10646" y="12175"/>
                  </a:cubicBezTo>
                  <a:cubicBezTo>
                    <a:pt x="12786" y="10800"/>
                    <a:pt x="19488" y="3513"/>
                    <a:pt x="16097" y="1606"/>
                  </a:cubicBezTo>
                  <a:cubicBezTo>
                    <a:pt x="12665" y="-302"/>
                    <a:pt x="4711" y="-1167"/>
                    <a:pt x="1279" y="2814"/>
                  </a:cubicBezTo>
                  <a:cubicBezTo>
                    <a:pt x="-2112" y="6760"/>
                    <a:pt x="2208" y="8419"/>
                    <a:pt x="3137" y="9627"/>
                  </a:cubicBezTo>
                  <a:cubicBezTo>
                    <a:pt x="4025" y="10824"/>
                    <a:pt x="4388" y="14580"/>
                    <a:pt x="4025" y="15990"/>
                  </a:cubicBezTo>
                  <a:cubicBezTo>
                    <a:pt x="3702" y="17293"/>
                    <a:pt x="5276" y="20433"/>
                    <a:pt x="5276" y="20433"/>
                  </a:cubicBezTo>
                </a:path>
              </a:pathLst>
            </a:custGeom>
            <a:solidFill>
              <a:srgbClr val="145678"/>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3" name="Google Shape;273;p64"/>
            <p:cNvSpPr/>
            <p:nvPr/>
          </p:nvSpPr>
          <p:spPr>
            <a:xfrm>
              <a:off x="4846648" y="2572805"/>
              <a:ext cx="425805" cy="710465"/>
            </a:xfrm>
            <a:custGeom>
              <a:avLst/>
              <a:gdLst/>
              <a:ahLst/>
              <a:cxnLst/>
              <a:rect l="l" t="t" r="r" b="b"/>
              <a:pathLst>
                <a:path w="20873" h="20848" extrusionOk="0">
                  <a:moveTo>
                    <a:pt x="18729" y="164"/>
                  </a:moveTo>
                  <a:cubicBezTo>
                    <a:pt x="18729" y="164"/>
                    <a:pt x="21551" y="1515"/>
                    <a:pt x="20719" y="3697"/>
                  </a:cubicBezTo>
                  <a:cubicBezTo>
                    <a:pt x="20115" y="5293"/>
                    <a:pt x="17864" y="7974"/>
                    <a:pt x="15058" y="9550"/>
                  </a:cubicBezTo>
                  <a:cubicBezTo>
                    <a:pt x="13117" y="10626"/>
                    <a:pt x="10082" y="13612"/>
                    <a:pt x="9903" y="14766"/>
                  </a:cubicBezTo>
                  <a:cubicBezTo>
                    <a:pt x="9707" y="15872"/>
                    <a:pt x="7178" y="19435"/>
                    <a:pt x="6852" y="20345"/>
                  </a:cubicBezTo>
                  <a:cubicBezTo>
                    <a:pt x="6542" y="21265"/>
                    <a:pt x="49" y="20903"/>
                    <a:pt x="0" y="19415"/>
                  </a:cubicBezTo>
                  <a:cubicBezTo>
                    <a:pt x="-49" y="18143"/>
                    <a:pt x="5482" y="10460"/>
                    <a:pt x="5987" y="9550"/>
                  </a:cubicBezTo>
                  <a:cubicBezTo>
                    <a:pt x="6493" y="8640"/>
                    <a:pt x="13443" y="2180"/>
                    <a:pt x="14454" y="1260"/>
                  </a:cubicBezTo>
                  <a:cubicBezTo>
                    <a:pt x="15515" y="379"/>
                    <a:pt x="17946" y="-335"/>
                    <a:pt x="18729" y="164"/>
                  </a:cubicBezTo>
                </a:path>
              </a:pathLst>
            </a:custGeom>
            <a:solidFill>
              <a:srgbClr val="3A7CBA"/>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4" name="Google Shape;274;p64"/>
            <p:cNvSpPr/>
            <p:nvPr/>
          </p:nvSpPr>
          <p:spPr>
            <a:xfrm>
              <a:off x="5313086" y="2372757"/>
              <a:ext cx="183330" cy="241231"/>
            </a:xfrm>
            <a:custGeom>
              <a:avLst/>
              <a:gdLst/>
              <a:ahLst/>
              <a:cxnLst/>
              <a:rect l="l" t="t" r="r" b="b"/>
              <a:pathLst>
                <a:path w="20920" h="19940" extrusionOk="0">
                  <a:moveTo>
                    <a:pt x="2781" y="761"/>
                  </a:moveTo>
                  <a:cubicBezTo>
                    <a:pt x="3010" y="-1660"/>
                    <a:pt x="18895" y="2467"/>
                    <a:pt x="18895" y="2467"/>
                  </a:cubicBezTo>
                  <a:cubicBezTo>
                    <a:pt x="18895" y="2467"/>
                    <a:pt x="19429" y="9429"/>
                    <a:pt x="20533" y="11685"/>
                  </a:cubicBezTo>
                  <a:cubicBezTo>
                    <a:pt x="21600" y="13914"/>
                    <a:pt x="20419" y="19940"/>
                    <a:pt x="17524" y="19940"/>
                  </a:cubicBezTo>
                  <a:cubicBezTo>
                    <a:pt x="14590" y="19940"/>
                    <a:pt x="533" y="12236"/>
                    <a:pt x="0" y="10695"/>
                  </a:cubicBezTo>
                  <a:cubicBezTo>
                    <a:pt x="0" y="10695"/>
                    <a:pt x="2552" y="3155"/>
                    <a:pt x="2781" y="761"/>
                  </a:cubicBezTo>
                </a:path>
              </a:pathLst>
            </a:custGeom>
            <a:solidFill>
              <a:srgbClr val="CCDFAC"/>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5" name="Google Shape;275;p64"/>
            <p:cNvSpPr/>
            <p:nvPr/>
          </p:nvSpPr>
          <p:spPr>
            <a:xfrm>
              <a:off x="5318462" y="2382074"/>
              <a:ext cx="103255" cy="138907"/>
            </a:xfrm>
            <a:custGeom>
              <a:avLst/>
              <a:gdLst/>
              <a:ahLst/>
              <a:cxnLst/>
              <a:rect l="l" t="t" r="r" b="b"/>
              <a:pathLst>
                <a:path w="16533" h="18940" extrusionOk="0">
                  <a:moveTo>
                    <a:pt x="3115" y="0"/>
                  </a:moveTo>
                  <a:cubicBezTo>
                    <a:pt x="3115" y="0"/>
                    <a:pt x="15305" y="5854"/>
                    <a:pt x="16375" y="10982"/>
                  </a:cubicBezTo>
                  <a:cubicBezTo>
                    <a:pt x="17444" y="16109"/>
                    <a:pt x="13060" y="21600"/>
                    <a:pt x="4452" y="17516"/>
                  </a:cubicBezTo>
                  <a:cubicBezTo>
                    <a:pt x="-4156" y="13568"/>
                    <a:pt x="2206" y="11118"/>
                    <a:pt x="3115" y="0"/>
                  </a:cubicBezTo>
                </a:path>
              </a:pathLst>
            </a:custGeom>
            <a:solidFill>
              <a:srgbClr val="E1FFDC"/>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6" name="Google Shape;276;p64"/>
            <p:cNvSpPr/>
            <p:nvPr/>
          </p:nvSpPr>
          <p:spPr>
            <a:xfrm>
              <a:off x="5338302" y="2355737"/>
              <a:ext cx="154679" cy="191850"/>
            </a:xfrm>
            <a:custGeom>
              <a:avLst/>
              <a:gdLst/>
              <a:ahLst/>
              <a:cxnLst/>
              <a:rect l="l" t="t" r="r" b="b"/>
              <a:pathLst>
                <a:path w="18072" h="17645" extrusionOk="0">
                  <a:moveTo>
                    <a:pt x="70" y="2508"/>
                  </a:moveTo>
                  <a:cubicBezTo>
                    <a:pt x="70" y="2508"/>
                    <a:pt x="7490" y="16212"/>
                    <a:pt x="13744" y="17594"/>
                  </a:cubicBezTo>
                  <a:cubicBezTo>
                    <a:pt x="16386" y="18209"/>
                    <a:pt x="20543" y="13170"/>
                    <a:pt x="16153" y="4874"/>
                  </a:cubicBezTo>
                  <a:cubicBezTo>
                    <a:pt x="11802" y="-3391"/>
                    <a:pt x="-1057" y="1033"/>
                    <a:pt x="70" y="2508"/>
                  </a:cubicBezTo>
                </a:path>
              </a:pathLst>
            </a:custGeom>
            <a:solidFill>
              <a:srgbClr val="8BAC88"/>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7" name="Google Shape;277;p64"/>
            <p:cNvSpPr/>
            <p:nvPr/>
          </p:nvSpPr>
          <p:spPr>
            <a:xfrm>
              <a:off x="5312620" y="2452629"/>
              <a:ext cx="141246" cy="195164"/>
            </a:xfrm>
            <a:custGeom>
              <a:avLst/>
              <a:gdLst/>
              <a:ahLst/>
              <a:cxnLst/>
              <a:rect l="l" t="t" r="r" b="b"/>
              <a:pathLst>
                <a:path w="19439" h="21600" extrusionOk="0">
                  <a:moveTo>
                    <a:pt x="1729" y="0"/>
                  </a:moveTo>
                  <a:cubicBezTo>
                    <a:pt x="1729" y="0"/>
                    <a:pt x="-2161" y="6362"/>
                    <a:pt x="1729" y="10985"/>
                  </a:cubicBezTo>
                  <a:cubicBezTo>
                    <a:pt x="5619" y="15571"/>
                    <a:pt x="10881" y="21600"/>
                    <a:pt x="10881" y="21600"/>
                  </a:cubicBezTo>
                  <a:cubicBezTo>
                    <a:pt x="10881" y="21600"/>
                    <a:pt x="18386" y="15756"/>
                    <a:pt x="19439" y="12945"/>
                  </a:cubicBezTo>
                  <a:cubicBezTo>
                    <a:pt x="11293" y="9727"/>
                    <a:pt x="5207" y="6879"/>
                    <a:pt x="1729" y="0"/>
                  </a:cubicBezTo>
                </a:path>
              </a:pathLst>
            </a:custGeom>
            <a:solidFill>
              <a:srgbClr val="E3FFFF"/>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8" name="Google Shape;278;p64"/>
            <p:cNvSpPr/>
            <p:nvPr/>
          </p:nvSpPr>
          <p:spPr>
            <a:xfrm>
              <a:off x="5380702" y="2548173"/>
              <a:ext cx="139809" cy="323048"/>
            </a:xfrm>
            <a:custGeom>
              <a:avLst/>
              <a:gdLst/>
              <a:ahLst/>
              <a:cxnLst/>
              <a:rect l="l" t="t" r="r" b="b"/>
              <a:pathLst>
                <a:path w="21013" h="21600" extrusionOk="0">
                  <a:moveTo>
                    <a:pt x="0" y="2647"/>
                  </a:moveTo>
                  <a:cubicBezTo>
                    <a:pt x="0" y="2647"/>
                    <a:pt x="1712" y="3960"/>
                    <a:pt x="3524" y="5717"/>
                  </a:cubicBezTo>
                  <a:cubicBezTo>
                    <a:pt x="5085" y="7163"/>
                    <a:pt x="6394" y="10433"/>
                    <a:pt x="7250" y="11879"/>
                  </a:cubicBezTo>
                  <a:cubicBezTo>
                    <a:pt x="10372" y="17018"/>
                    <a:pt x="14350" y="20288"/>
                    <a:pt x="15910" y="21600"/>
                  </a:cubicBezTo>
                  <a:cubicBezTo>
                    <a:pt x="19032" y="18152"/>
                    <a:pt x="21600" y="13814"/>
                    <a:pt x="20895" y="7408"/>
                  </a:cubicBezTo>
                  <a:cubicBezTo>
                    <a:pt x="20039" y="1001"/>
                    <a:pt x="17471" y="0"/>
                    <a:pt x="17471" y="0"/>
                  </a:cubicBezTo>
                  <a:cubicBezTo>
                    <a:pt x="17471" y="0"/>
                    <a:pt x="16313" y="2959"/>
                    <a:pt x="4985" y="133"/>
                  </a:cubicBezTo>
                  <a:lnTo>
                    <a:pt x="0" y="2647"/>
                  </a:lnTo>
                </a:path>
              </a:pathLst>
            </a:custGeom>
            <a:solidFill>
              <a:srgbClr val="E3FFFF"/>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79" name="Google Shape;279;p64"/>
            <p:cNvSpPr/>
            <p:nvPr/>
          </p:nvSpPr>
          <p:spPr>
            <a:xfrm>
              <a:off x="5454197" y="2474428"/>
              <a:ext cx="67762" cy="168420"/>
            </a:xfrm>
            <a:custGeom>
              <a:avLst/>
              <a:gdLst/>
              <a:ahLst/>
              <a:cxnLst/>
              <a:rect l="l" t="t" r="r" b="b"/>
              <a:pathLst>
                <a:path w="19611" h="18640" extrusionOk="0">
                  <a:moveTo>
                    <a:pt x="0" y="10525"/>
                  </a:moveTo>
                  <a:cubicBezTo>
                    <a:pt x="0" y="10525"/>
                    <a:pt x="15648" y="16479"/>
                    <a:pt x="18624" y="18477"/>
                  </a:cubicBezTo>
                  <a:cubicBezTo>
                    <a:pt x="21600" y="20326"/>
                    <a:pt x="17568" y="5938"/>
                    <a:pt x="10272" y="1352"/>
                  </a:cubicBezTo>
                  <a:cubicBezTo>
                    <a:pt x="5952" y="-1274"/>
                    <a:pt x="4608" y="316"/>
                    <a:pt x="5952" y="2794"/>
                  </a:cubicBezTo>
                  <a:cubicBezTo>
                    <a:pt x="7584" y="6345"/>
                    <a:pt x="4032" y="9378"/>
                    <a:pt x="0" y="10525"/>
                  </a:cubicBezTo>
                </a:path>
              </a:pathLst>
            </a:custGeom>
            <a:solidFill>
              <a:srgbClr val="E3FFFF"/>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0" name="Google Shape;280;p64"/>
            <p:cNvSpPr/>
            <p:nvPr/>
          </p:nvSpPr>
          <p:spPr>
            <a:xfrm>
              <a:off x="5392461" y="2568752"/>
              <a:ext cx="127548" cy="90804"/>
            </a:xfrm>
            <a:custGeom>
              <a:avLst/>
              <a:gdLst/>
              <a:ahLst/>
              <a:cxnLst/>
              <a:rect l="l" t="t" r="r" b="b"/>
              <a:pathLst>
                <a:path w="21600" h="21600" extrusionOk="0">
                  <a:moveTo>
                    <a:pt x="964" y="21600"/>
                  </a:moveTo>
                  <a:lnTo>
                    <a:pt x="10602" y="5834"/>
                  </a:lnTo>
                  <a:lnTo>
                    <a:pt x="21487" y="21600"/>
                  </a:lnTo>
                  <a:lnTo>
                    <a:pt x="21600" y="16949"/>
                  </a:lnTo>
                  <a:lnTo>
                    <a:pt x="10602" y="0"/>
                  </a:lnTo>
                  <a:lnTo>
                    <a:pt x="0" y="18447"/>
                  </a:lnTo>
                  <a:lnTo>
                    <a:pt x="964" y="21600"/>
                  </a:lnTo>
                </a:path>
              </a:pathLst>
            </a:custGeom>
            <a:solidFill>
              <a:srgbClr val="75CBD1"/>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1" name="Google Shape;281;p64"/>
            <p:cNvSpPr/>
            <p:nvPr/>
          </p:nvSpPr>
          <p:spPr>
            <a:xfrm>
              <a:off x="5427739" y="2581981"/>
              <a:ext cx="77798" cy="290710"/>
            </a:xfrm>
            <a:custGeom>
              <a:avLst/>
              <a:gdLst/>
              <a:ahLst/>
              <a:cxnLst/>
              <a:rect l="l" t="t" r="r" b="b"/>
              <a:pathLst>
                <a:path w="15709" h="21600" extrusionOk="0">
                  <a:moveTo>
                    <a:pt x="3970" y="544"/>
                  </a:moveTo>
                  <a:lnTo>
                    <a:pt x="0" y="3188"/>
                  </a:lnTo>
                  <a:lnTo>
                    <a:pt x="5316" y="4869"/>
                  </a:lnTo>
                  <a:cubicBezTo>
                    <a:pt x="5316" y="4869"/>
                    <a:pt x="7738" y="14359"/>
                    <a:pt x="6258" y="17769"/>
                  </a:cubicBezTo>
                  <a:lnTo>
                    <a:pt x="11574" y="21600"/>
                  </a:lnTo>
                  <a:cubicBezTo>
                    <a:pt x="11574" y="21600"/>
                    <a:pt x="21600" y="16237"/>
                    <a:pt x="10430" y="4869"/>
                  </a:cubicBezTo>
                  <a:lnTo>
                    <a:pt x="11574" y="2496"/>
                  </a:lnTo>
                  <a:lnTo>
                    <a:pt x="7940" y="0"/>
                  </a:lnTo>
                  <a:lnTo>
                    <a:pt x="3970" y="544"/>
                  </a:lnTo>
                </a:path>
              </a:pathLst>
            </a:custGeom>
            <a:solidFill>
              <a:srgbClr val="3F7357"/>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2" name="Google Shape;282;p64"/>
            <p:cNvSpPr/>
            <p:nvPr/>
          </p:nvSpPr>
          <p:spPr>
            <a:xfrm>
              <a:off x="4592832" y="3308115"/>
              <a:ext cx="490616" cy="584690"/>
            </a:xfrm>
            <a:custGeom>
              <a:avLst/>
              <a:gdLst/>
              <a:ahLst/>
              <a:cxnLst/>
              <a:rect l="l" t="t" r="r" b="b"/>
              <a:pathLst>
                <a:path w="21600" h="21600" extrusionOk="0">
                  <a:moveTo>
                    <a:pt x="5000" y="0"/>
                  </a:moveTo>
                  <a:lnTo>
                    <a:pt x="2684" y="247"/>
                  </a:lnTo>
                  <a:lnTo>
                    <a:pt x="0" y="14499"/>
                  </a:lnTo>
                  <a:lnTo>
                    <a:pt x="16966" y="21600"/>
                  </a:lnTo>
                  <a:lnTo>
                    <a:pt x="19034" y="20725"/>
                  </a:lnTo>
                  <a:lnTo>
                    <a:pt x="21600" y="7015"/>
                  </a:lnTo>
                  <a:lnTo>
                    <a:pt x="5000" y="0"/>
                  </a:lnTo>
                </a:path>
              </a:pathLst>
            </a:custGeom>
            <a:solidFill>
              <a:srgbClr val="397B79"/>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3" name="Google Shape;283;p64"/>
            <p:cNvSpPr/>
            <p:nvPr/>
          </p:nvSpPr>
          <p:spPr>
            <a:xfrm>
              <a:off x="4597242" y="3324285"/>
              <a:ext cx="434760" cy="559702"/>
            </a:xfrm>
            <a:custGeom>
              <a:avLst/>
              <a:gdLst/>
              <a:ahLst/>
              <a:cxnLst/>
              <a:rect l="l" t="t" r="r" b="b"/>
              <a:pathLst>
                <a:path w="21600" h="21600" extrusionOk="0">
                  <a:moveTo>
                    <a:pt x="2894" y="0"/>
                  </a:moveTo>
                  <a:lnTo>
                    <a:pt x="0" y="14276"/>
                  </a:lnTo>
                  <a:lnTo>
                    <a:pt x="18706" y="21600"/>
                  </a:lnTo>
                  <a:lnTo>
                    <a:pt x="21600" y="7311"/>
                  </a:lnTo>
                  <a:lnTo>
                    <a:pt x="2894" y="0"/>
                  </a:lnTo>
                </a:path>
              </a:pathLst>
            </a:custGeom>
            <a:solidFill>
              <a:srgbClr val="5D917B"/>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4" name="Google Shape;284;p64"/>
            <p:cNvSpPr/>
            <p:nvPr/>
          </p:nvSpPr>
          <p:spPr>
            <a:xfrm>
              <a:off x="4805763" y="3238848"/>
              <a:ext cx="151816" cy="192996"/>
            </a:xfrm>
            <a:custGeom>
              <a:avLst/>
              <a:gdLst/>
              <a:ahLst/>
              <a:cxnLst/>
              <a:rect l="l" t="t" r="r" b="b"/>
              <a:pathLst>
                <a:path w="20700" h="17862" extrusionOk="0">
                  <a:moveTo>
                    <a:pt x="18903" y="5378"/>
                  </a:moveTo>
                  <a:cubicBezTo>
                    <a:pt x="19040" y="3471"/>
                    <a:pt x="8240" y="-2160"/>
                    <a:pt x="6827" y="886"/>
                  </a:cubicBezTo>
                  <a:cubicBezTo>
                    <a:pt x="5414" y="3840"/>
                    <a:pt x="766" y="9963"/>
                    <a:pt x="128" y="11348"/>
                  </a:cubicBezTo>
                  <a:cubicBezTo>
                    <a:pt x="-373" y="12732"/>
                    <a:pt x="402" y="12486"/>
                    <a:pt x="5916" y="15440"/>
                  </a:cubicBezTo>
                  <a:cubicBezTo>
                    <a:pt x="11566" y="18394"/>
                    <a:pt x="13754" y="16548"/>
                    <a:pt x="15440" y="16640"/>
                  </a:cubicBezTo>
                  <a:cubicBezTo>
                    <a:pt x="16989" y="16732"/>
                    <a:pt x="20224" y="19440"/>
                    <a:pt x="20589" y="16486"/>
                  </a:cubicBezTo>
                  <a:cubicBezTo>
                    <a:pt x="21227" y="13625"/>
                    <a:pt x="18903" y="5378"/>
                    <a:pt x="18903" y="5378"/>
                  </a:cubicBezTo>
                </a:path>
              </a:pathLst>
            </a:custGeom>
            <a:solidFill>
              <a:srgbClr val="CBDEAC"/>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5" name="Google Shape;285;p64"/>
            <p:cNvSpPr/>
            <p:nvPr/>
          </p:nvSpPr>
          <p:spPr>
            <a:xfrm>
              <a:off x="4822952" y="3267733"/>
              <a:ext cx="97696" cy="132186"/>
            </a:xfrm>
            <a:custGeom>
              <a:avLst/>
              <a:gdLst/>
              <a:ahLst/>
              <a:cxnLst/>
              <a:rect l="l" t="t" r="r" b="b"/>
              <a:pathLst>
                <a:path w="17773" h="18718" extrusionOk="0">
                  <a:moveTo>
                    <a:pt x="17632" y="3046"/>
                  </a:moveTo>
                  <a:cubicBezTo>
                    <a:pt x="17451" y="-310"/>
                    <a:pt x="7254" y="-1775"/>
                    <a:pt x="4358" y="3330"/>
                  </a:cubicBezTo>
                  <a:cubicBezTo>
                    <a:pt x="1462" y="8387"/>
                    <a:pt x="-2822" y="12074"/>
                    <a:pt x="2608" y="15949"/>
                  </a:cubicBezTo>
                  <a:cubicBezTo>
                    <a:pt x="8280" y="19825"/>
                    <a:pt x="10452" y="19541"/>
                    <a:pt x="14555" y="15666"/>
                  </a:cubicBezTo>
                  <a:cubicBezTo>
                    <a:pt x="18778" y="11932"/>
                    <a:pt x="17632" y="3046"/>
                    <a:pt x="17632" y="3046"/>
                  </a:cubicBezTo>
                </a:path>
              </a:pathLst>
            </a:custGeom>
            <a:solidFill>
              <a:srgbClr val="E1FFDC"/>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6" name="Google Shape;286;p64"/>
            <p:cNvSpPr/>
            <p:nvPr/>
          </p:nvSpPr>
          <p:spPr>
            <a:xfrm>
              <a:off x="4839216" y="3210564"/>
              <a:ext cx="119290" cy="103251"/>
            </a:xfrm>
            <a:custGeom>
              <a:avLst/>
              <a:gdLst/>
              <a:ahLst/>
              <a:cxnLst/>
              <a:rect l="l" t="t" r="r" b="b"/>
              <a:pathLst>
                <a:path w="20437" h="16715" extrusionOk="0">
                  <a:moveTo>
                    <a:pt x="4151" y="733"/>
                  </a:moveTo>
                  <a:cubicBezTo>
                    <a:pt x="2894" y="4234"/>
                    <a:pt x="-1163" y="11237"/>
                    <a:pt x="323" y="13499"/>
                  </a:cubicBezTo>
                  <a:cubicBezTo>
                    <a:pt x="9637" y="18832"/>
                    <a:pt x="19351" y="15923"/>
                    <a:pt x="19351" y="15923"/>
                  </a:cubicBezTo>
                  <a:lnTo>
                    <a:pt x="20437" y="7413"/>
                  </a:lnTo>
                  <a:cubicBezTo>
                    <a:pt x="20437" y="7413"/>
                    <a:pt x="5466" y="-2768"/>
                    <a:pt x="4151" y="733"/>
                  </a:cubicBezTo>
                </a:path>
              </a:pathLst>
            </a:custGeom>
            <a:solidFill>
              <a:srgbClr val="E3FFFF"/>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7" name="Google Shape;287;p64"/>
            <p:cNvSpPr/>
            <p:nvPr/>
          </p:nvSpPr>
          <p:spPr>
            <a:xfrm>
              <a:off x="4902982" y="3374388"/>
              <a:ext cx="32005" cy="62746"/>
            </a:xfrm>
            <a:custGeom>
              <a:avLst/>
              <a:gdLst/>
              <a:ahLst/>
              <a:cxnLst/>
              <a:rect l="l" t="t" r="r" b="b"/>
              <a:pathLst>
                <a:path w="21600" h="17147" extrusionOk="0">
                  <a:moveTo>
                    <a:pt x="4500" y="3020"/>
                  </a:moveTo>
                  <a:cubicBezTo>
                    <a:pt x="0" y="12225"/>
                    <a:pt x="0" y="15871"/>
                    <a:pt x="0" y="15871"/>
                  </a:cubicBezTo>
                  <a:lnTo>
                    <a:pt x="16425" y="17147"/>
                  </a:lnTo>
                  <a:lnTo>
                    <a:pt x="21600" y="4296"/>
                  </a:lnTo>
                  <a:cubicBezTo>
                    <a:pt x="21600" y="4296"/>
                    <a:pt x="15750" y="-4453"/>
                    <a:pt x="4500" y="3020"/>
                  </a:cubicBezTo>
                </a:path>
              </a:pathLst>
            </a:custGeom>
            <a:solidFill>
              <a:srgbClr val="397B79"/>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8" name="Google Shape;288;p64"/>
            <p:cNvSpPr/>
            <p:nvPr/>
          </p:nvSpPr>
          <p:spPr>
            <a:xfrm>
              <a:off x="4848596" y="2548272"/>
              <a:ext cx="427652" cy="738960"/>
            </a:xfrm>
            <a:custGeom>
              <a:avLst/>
              <a:gdLst/>
              <a:ahLst/>
              <a:cxnLst/>
              <a:rect l="l" t="t" r="r" b="b"/>
              <a:pathLst>
                <a:path w="20687" h="20732" extrusionOk="0">
                  <a:moveTo>
                    <a:pt x="20002" y="838"/>
                  </a:moveTo>
                  <a:cubicBezTo>
                    <a:pt x="18726" y="-828"/>
                    <a:pt x="15449" y="332"/>
                    <a:pt x="14723" y="1362"/>
                  </a:cubicBezTo>
                  <a:cubicBezTo>
                    <a:pt x="14126" y="2176"/>
                    <a:pt x="12350" y="3973"/>
                    <a:pt x="11252" y="5349"/>
                  </a:cubicBezTo>
                  <a:cubicBezTo>
                    <a:pt x="10203" y="6725"/>
                    <a:pt x="6022" y="9757"/>
                    <a:pt x="5424" y="10842"/>
                  </a:cubicBezTo>
                  <a:cubicBezTo>
                    <a:pt x="4827" y="11900"/>
                    <a:pt x="2373" y="15962"/>
                    <a:pt x="1921" y="16785"/>
                  </a:cubicBezTo>
                  <a:cubicBezTo>
                    <a:pt x="1469" y="17599"/>
                    <a:pt x="0" y="19265"/>
                    <a:pt x="0" y="19509"/>
                  </a:cubicBezTo>
                  <a:cubicBezTo>
                    <a:pt x="0" y="19714"/>
                    <a:pt x="452" y="19761"/>
                    <a:pt x="1921" y="20164"/>
                  </a:cubicBezTo>
                  <a:cubicBezTo>
                    <a:pt x="3374" y="20557"/>
                    <a:pt x="5021" y="20772"/>
                    <a:pt x="5796" y="20725"/>
                  </a:cubicBezTo>
                  <a:cubicBezTo>
                    <a:pt x="6570" y="20669"/>
                    <a:pt x="6409" y="20538"/>
                    <a:pt x="6877" y="20061"/>
                  </a:cubicBezTo>
                  <a:cubicBezTo>
                    <a:pt x="7329" y="19583"/>
                    <a:pt x="10945" y="14539"/>
                    <a:pt x="11623" y="13753"/>
                  </a:cubicBezTo>
                  <a:cubicBezTo>
                    <a:pt x="12301" y="12957"/>
                    <a:pt x="13625" y="10580"/>
                    <a:pt x="16999" y="8231"/>
                  </a:cubicBezTo>
                  <a:cubicBezTo>
                    <a:pt x="20325" y="5854"/>
                    <a:pt x="21600" y="2944"/>
                    <a:pt x="20002" y="838"/>
                  </a:cubicBezTo>
                </a:path>
              </a:pathLst>
            </a:custGeom>
            <a:solidFill>
              <a:srgbClr val="2D6CA3"/>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89" name="Google Shape;289;p64"/>
            <p:cNvSpPr/>
            <p:nvPr/>
          </p:nvSpPr>
          <p:spPr>
            <a:xfrm>
              <a:off x="5294221" y="2139825"/>
              <a:ext cx="265691" cy="341890"/>
            </a:xfrm>
            <a:custGeom>
              <a:avLst/>
              <a:gdLst/>
              <a:ahLst/>
              <a:cxnLst/>
              <a:rect l="l" t="t" r="r" b="b"/>
              <a:pathLst>
                <a:path w="18974" h="16986" extrusionOk="0">
                  <a:moveTo>
                    <a:pt x="18888" y="11258"/>
                  </a:moveTo>
                  <a:cubicBezTo>
                    <a:pt x="18222" y="6289"/>
                    <a:pt x="15724" y="1998"/>
                    <a:pt x="15724" y="1998"/>
                  </a:cubicBezTo>
                  <a:cubicBezTo>
                    <a:pt x="4449" y="-4031"/>
                    <a:pt x="-2117" y="5129"/>
                    <a:pt x="619" y="9105"/>
                  </a:cubicBezTo>
                  <a:cubicBezTo>
                    <a:pt x="3045" y="12567"/>
                    <a:pt x="6946" y="15979"/>
                    <a:pt x="11966" y="16774"/>
                  </a:cubicBezTo>
                  <a:cubicBezTo>
                    <a:pt x="16938" y="17569"/>
                    <a:pt x="19483" y="16211"/>
                    <a:pt x="18888" y="11258"/>
                  </a:cubicBezTo>
                </a:path>
              </a:pathLst>
            </a:custGeom>
            <a:solidFill>
              <a:srgbClr val="E1FFDC"/>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0" name="Google Shape;290;p64"/>
            <p:cNvSpPr/>
            <p:nvPr/>
          </p:nvSpPr>
          <p:spPr>
            <a:xfrm>
              <a:off x="5402751" y="2148359"/>
              <a:ext cx="159884" cy="335344"/>
            </a:xfrm>
            <a:custGeom>
              <a:avLst/>
              <a:gdLst/>
              <a:ahLst/>
              <a:cxnLst/>
              <a:rect l="l" t="t" r="r" b="b"/>
              <a:pathLst>
                <a:path w="20650" h="21446" extrusionOk="0">
                  <a:moveTo>
                    <a:pt x="20524" y="14265"/>
                  </a:moveTo>
                  <a:cubicBezTo>
                    <a:pt x="19276" y="7889"/>
                    <a:pt x="16480" y="1557"/>
                    <a:pt x="16480" y="1557"/>
                  </a:cubicBezTo>
                  <a:cubicBezTo>
                    <a:pt x="12994" y="235"/>
                    <a:pt x="7874" y="299"/>
                    <a:pt x="4862" y="0"/>
                  </a:cubicBezTo>
                  <a:cubicBezTo>
                    <a:pt x="5335" y="171"/>
                    <a:pt x="5938" y="362"/>
                    <a:pt x="6540" y="597"/>
                  </a:cubicBezTo>
                  <a:cubicBezTo>
                    <a:pt x="6540" y="597"/>
                    <a:pt x="10800" y="3007"/>
                    <a:pt x="12478" y="6973"/>
                  </a:cubicBezTo>
                  <a:cubicBezTo>
                    <a:pt x="12865" y="7825"/>
                    <a:pt x="11015" y="8231"/>
                    <a:pt x="11273" y="9147"/>
                  </a:cubicBezTo>
                  <a:cubicBezTo>
                    <a:pt x="11531" y="9915"/>
                    <a:pt x="11747" y="11664"/>
                    <a:pt x="12134" y="12516"/>
                  </a:cubicBezTo>
                  <a:cubicBezTo>
                    <a:pt x="14931" y="18892"/>
                    <a:pt x="8864" y="20577"/>
                    <a:pt x="0" y="19681"/>
                  </a:cubicBezTo>
                  <a:cubicBezTo>
                    <a:pt x="2410" y="20513"/>
                    <a:pt x="4862" y="21365"/>
                    <a:pt x="7745" y="21429"/>
                  </a:cubicBezTo>
                  <a:cubicBezTo>
                    <a:pt x="15662" y="21600"/>
                    <a:pt x="21600" y="20577"/>
                    <a:pt x="20524" y="14265"/>
                  </a:cubicBezTo>
                </a:path>
              </a:pathLst>
            </a:custGeom>
            <a:solidFill>
              <a:srgbClr val="CEE2B1"/>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1" name="Google Shape;291;p64"/>
            <p:cNvSpPr/>
            <p:nvPr/>
          </p:nvSpPr>
          <p:spPr>
            <a:xfrm>
              <a:off x="5255760" y="3353683"/>
              <a:ext cx="300998" cy="1008317"/>
            </a:xfrm>
            <a:custGeom>
              <a:avLst/>
              <a:gdLst/>
              <a:ahLst/>
              <a:cxnLst/>
              <a:rect l="l" t="t" r="r" b="b"/>
              <a:pathLst>
                <a:path w="21600" h="21388" extrusionOk="0">
                  <a:moveTo>
                    <a:pt x="0" y="1258"/>
                  </a:moveTo>
                  <a:cubicBezTo>
                    <a:pt x="0" y="1258"/>
                    <a:pt x="11482" y="2142"/>
                    <a:pt x="12439" y="3831"/>
                  </a:cubicBezTo>
                  <a:cubicBezTo>
                    <a:pt x="13371" y="5527"/>
                    <a:pt x="14185" y="9634"/>
                    <a:pt x="14711" y="10630"/>
                  </a:cubicBezTo>
                  <a:cubicBezTo>
                    <a:pt x="15261" y="11606"/>
                    <a:pt x="16218" y="12602"/>
                    <a:pt x="16003" y="13260"/>
                  </a:cubicBezTo>
                  <a:cubicBezTo>
                    <a:pt x="15811" y="13924"/>
                    <a:pt x="16888" y="17373"/>
                    <a:pt x="17366" y="18087"/>
                  </a:cubicBezTo>
                  <a:cubicBezTo>
                    <a:pt x="17821" y="18808"/>
                    <a:pt x="19926" y="20823"/>
                    <a:pt x="19591" y="21218"/>
                  </a:cubicBezTo>
                  <a:cubicBezTo>
                    <a:pt x="19184" y="21600"/>
                    <a:pt x="21600" y="21218"/>
                    <a:pt x="21600" y="21218"/>
                  </a:cubicBezTo>
                  <a:lnTo>
                    <a:pt x="20117" y="17550"/>
                  </a:lnTo>
                  <a:cubicBezTo>
                    <a:pt x="20117" y="17550"/>
                    <a:pt x="19375" y="13104"/>
                    <a:pt x="19041" y="12666"/>
                  </a:cubicBezTo>
                  <a:cubicBezTo>
                    <a:pt x="18634" y="12228"/>
                    <a:pt x="17342" y="6305"/>
                    <a:pt x="17151" y="5485"/>
                  </a:cubicBezTo>
                  <a:cubicBezTo>
                    <a:pt x="16936" y="4665"/>
                    <a:pt x="17414" y="1873"/>
                    <a:pt x="17414" y="1873"/>
                  </a:cubicBezTo>
                  <a:lnTo>
                    <a:pt x="16074" y="0"/>
                  </a:lnTo>
                  <a:lnTo>
                    <a:pt x="0" y="1258"/>
                  </a:lnTo>
                </a:path>
              </a:pathLst>
            </a:custGeom>
            <a:solidFill>
              <a:srgbClr val="145678"/>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2" name="Google Shape;292;p64"/>
            <p:cNvSpPr/>
            <p:nvPr/>
          </p:nvSpPr>
          <p:spPr>
            <a:xfrm>
              <a:off x="4926200" y="3648644"/>
              <a:ext cx="305709" cy="418216"/>
            </a:xfrm>
            <a:custGeom>
              <a:avLst/>
              <a:gdLst/>
              <a:ahLst/>
              <a:cxnLst/>
              <a:rect l="l" t="t" r="r" b="b"/>
              <a:pathLst>
                <a:path w="21415" h="19712" extrusionOk="0">
                  <a:moveTo>
                    <a:pt x="21415" y="112"/>
                  </a:moveTo>
                  <a:cubicBezTo>
                    <a:pt x="21415" y="112"/>
                    <a:pt x="20155" y="7652"/>
                    <a:pt x="17520" y="10574"/>
                  </a:cubicBezTo>
                  <a:cubicBezTo>
                    <a:pt x="14884" y="13512"/>
                    <a:pt x="8492" y="18240"/>
                    <a:pt x="5996" y="19481"/>
                  </a:cubicBezTo>
                  <a:cubicBezTo>
                    <a:pt x="3477" y="20722"/>
                    <a:pt x="212" y="16559"/>
                    <a:pt x="2" y="16198"/>
                  </a:cubicBezTo>
                  <a:cubicBezTo>
                    <a:pt x="-185" y="15836"/>
                    <a:pt x="14487" y="6929"/>
                    <a:pt x="15560" y="5955"/>
                  </a:cubicBezTo>
                  <a:cubicBezTo>
                    <a:pt x="16656" y="4981"/>
                    <a:pt x="21415" y="-878"/>
                    <a:pt x="21415" y="112"/>
                  </a:cubicBezTo>
                </a:path>
              </a:pathLst>
            </a:custGeom>
            <a:solidFill>
              <a:srgbClr val="2D6CA3"/>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3" name="Google Shape;293;p64"/>
            <p:cNvSpPr/>
            <p:nvPr/>
          </p:nvSpPr>
          <p:spPr>
            <a:xfrm>
              <a:off x="5746687" y="3143486"/>
              <a:ext cx="96915" cy="141958"/>
            </a:xfrm>
            <a:custGeom>
              <a:avLst/>
              <a:gdLst/>
              <a:ahLst/>
              <a:cxnLst/>
              <a:rect l="l" t="t" r="r" b="b"/>
              <a:pathLst>
                <a:path w="15187" h="19722" extrusionOk="0">
                  <a:moveTo>
                    <a:pt x="12808" y="0"/>
                  </a:moveTo>
                  <a:cubicBezTo>
                    <a:pt x="12808" y="0"/>
                    <a:pt x="2503" y="508"/>
                    <a:pt x="473" y="7662"/>
                  </a:cubicBezTo>
                  <a:cubicBezTo>
                    <a:pt x="-1609" y="14815"/>
                    <a:pt x="3700" y="21600"/>
                    <a:pt x="6354" y="19246"/>
                  </a:cubicBezTo>
                  <a:cubicBezTo>
                    <a:pt x="8853" y="16892"/>
                    <a:pt x="19991" y="6369"/>
                    <a:pt x="12808" y="0"/>
                  </a:cubicBezTo>
                </a:path>
              </a:pathLst>
            </a:custGeom>
            <a:solidFill>
              <a:srgbClr val="E3FFFF"/>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4" name="Google Shape;294;p64"/>
            <p:cNvSpPr/>
            <p:nvPr/>
          </p:nvSpPr>
          <p:spPr>
            <a:xfrm>
              <a:off x="5772566" y="3165534"/>
              <a:ext cx="132132" cy="217276"/>
            </a:xfrm>
            <a:custGeom>
              <a:avLst/>
              <a:gdLst/>
              <a:ahLst/>
              <a:cxnLst/>
              <a:rect l="l" t="t" r="r" b="b"/>
              <a:pathLst>
                <a:path w="18892" h="19030" extrusionOk="0">
                  <a:moveTo>
                    <a:pt x="443" y="2776"/>
                  </a:moveTo>
                  <a:cubicBezTo>
                    <a:pt x="443" y="2776"/>
                    <a:pt x="-1175" y="6153"/>
                    <a:pt x="1775" y="10083"/>
                  </a:cubicBezTo>
                  <a:cubicBezTo>
                    <a:pt x="4725" y="14042"/>
                    <a:pt x="9149" y="16545"/>
                    <a:pt x="8340" y="18030"/>
                  </a:cubicBezTo>
                  <a:cubicBezTo>
                    <a:pt x="7532" y="19427"/>
                    <a:pt x="16143" y="20184"/>
                    <a:pt x="18284" y="14537"/>
                  </a:cubicBezTo>
                  <a:cubicBezTo>
                    <a:pt x="20425" y="8860"/>
                    <a:pt x="16666" y="4668"/>
                    <a:pt x="10910" y="1291"/>
                  </a:cubicBezTo>
                  <a:cubicBezTo>
                    <a:pt x="6342" y="-1416"/>
                    <a:pt x="1394" y="651"/>
                    <a:pt x="443" y="2776"/>
                  </a:cubicBezTo>
                </a:path>
              </a:pathLst>
            </a:custGeom>
            <a:solidFill>
              <a:srgbClr val="CEE2B1"/>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5" name="Google Shape;295;p64"/>
            <p:cNvSpPr/>
            <p:nvPr/>
          </p:nvSpPr>
          <p:spPr>
            <a:xfrm>
              <a:off x="5797192" y="3172884"/>
              <a:ext cx="107934" cy="138237"/>
            </a:xfrm>
            <a:custGeom>
              <a:avLst/>
              <a:gdLst/>
              <a:ahLst/>
              <a:cxnLst/>
              <a:rect l="l" t="t" r="r" b="b"/>
              <a:pathLst>
                <a:path w="18070" h="18675" extrusionOk="0">
                  <a:moveTo>
                    <a:pt x="4172" y="0"/>
                  </a:moveTo>
                  <a:cubicBezTo>
                    <a:pt x="4172" y="0"/>
                    <a:pt x="-3530" y="2300"/>
                    <a:pt x="1996" y="7891"/>
                  </a:cubicBezTo>
                  <a:cubicBezTo>
                    <a:pt x="7465" y="13483"/>
                    <a:pt x="10647" y="7846"/>
                    <a:pt x="12377" y="14746"/>
                  </a:cubicBezTo>
                  <a:cubicBezTo>
                    <a:pt x="14107" y="21600"/>
                    <a:pt x="18070" y="18083"/>
                    <a:pt x="18070" y="14746"/>
                  </a:cubicBezTo>
                  <a:cubicBezTo>
                    <a:pt x="18070" y="11454"/>
                    <a:pt x="14554" y="2796"/>
                    <a:pt x="4172" y="0"/>
                  </a:cubicBezTo>
                </a:path>
              </a:pathLst>
            </a:custGeom>
            <a:solidFill>
              <a:srgbClr val="DFFFDE"/>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6" name="Google Shape;296;p64"/>
            <p:cNvSpPr/>
            <p:nvPr/>
          </p:nvSpPr>
          <p:spPr>
            <a:xfrm>
              <a:off x="5269364" y="2119132"/>
              <a:ext cx="277105" cy="267020"/>
            </a:xfrm>
            <a:custGeom>
              <a:avLst/>
              <a:gdLst/>
              <a:ahLst/>
              <a:cxnLst/>
              <a:rect l="l" t="t" r="r" b="b"/>
              <a:pathLst>
                <a:path w="19411" h="20461" extrusionOk="0">
                  <a:moveTo>
                    <a:pt x="19411" y="1462"/>
                  </a:moveTo>
                  <a:cubicBezTo>
                    <a:pt x="19411" y="1462"/>
                    <a:pt x="18430" y="8373"/>
                    <a:pt x="7362" y="8781"/>
                  </a:cubicBezTo>
                  <a:cubicBezTo>
                    <a:pt x="8156" y="10745"/>
                    <a:pt x="7899" y="16126"/>
                    <a:pt x="8809" y="18293"/>
                  </a:cubicBezTo>
                  <a:cubicBezTo>
                    <a:pt x="9136" y="19084"/>
                    <a:pt x="8086" y="18650"/>
                    <a:pt x="8086" y="18650"/>
                  </a:cubicBezTo>
                  <a:cubicBezTo>
                    <a:pt x="5447" y="15208"/>
                    <a:pt x="3672" y="17579"/>
                    <a:pt x="4933" y="20461"/>
                  </a:cubicBezTo>
                  <a:cubicBezTo>
                    <a:pt x="1687" y="19007"/>
                    <a:pt x="-2189" y="8781"/>
                    <a:pt x="1501" y="3910"/>
                  </a:cubicBezTo>
                  <a:cubicBezTo>
                    <a:pt x="6428" y="-1139"/>
                    <a:pt x="12826" y="-425"/>
                    <a:pt x="16726" y="1233"/>
                  </a:cubicBezTo>
                  <a:cubicBezTo>
                    <a:pt x="17520" y="1513"/>
                    <a:pt x="18827" y="1105"/>
                    <a:pt x="19411" y="1462"/>
                  </a:cubicBezTo>
                </a:path>
              </a:pathLst>
            </a:custGeom>
            <a:solidFill>
              <a:srgbClr val="002624"/>
            </a:solidFill>
            <a:ln>
              <a:noFill/>
            </a:ln>
          </p:spPr>
          <p:txBody>
            <a:bodyPr spcFirstLastPara="1" wrap="square" lIns="59000" tIns="59000" rIns="59000" bIns="59000" anchor="ctr" anchorCtr="0">
              <a:noAutofit/>
            </a:bodyPr>
            <a:lstStyle/>
            <a:p>
              <a:pPr marL="0" marR="0" lvl="0" indent="0" algn="l"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grpSp>
      <p:sp>
        <p:nvSpPr>
          <p:cNvPr id="297" name="Google Shape;297;p64"/>
          <p:cNvSpPr/>
          <p:nvPr/>
        </p:nvSpPr>
        <p:spPr>
          <a:xfrm>
            <a:off x="10587789" y="6304547"/>
            <a:ext cx="1459832" cy="4331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p:txBody>
      </p:sp>
      <p:sp>
        <p:nvSpPr>
          <p:cNvPr id="298" name="Google Shape;298;p64"/>
          <p:cNvSpPr txBox="1">
            <a:spLocks noGrp="1"/>
          </p:cNvSpPr>
          <p:nvPr>
            <p:ph type="title"/>
          </p:nvPr>
        </p:nvSpPr>
        <p:spPr>
          <a:xfrm>
            <a:off x="1029875" y="638031"/>
            <a:ext cx="5337295" cy="563231"/>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9" name="Google Shape;299;p64"/>
          <p:cNvSpPr/>
          <p:nvPr/>
        </p:nvSpPr>
        <p:spPr>
          <a:xfrm>
            <a:off x="0" y="755384"/>
            <a:ext cx="871328" cy="3285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p64"/>
          <p:cNvSpPr txBox="1">
            <a:spLocks noGrp="1"/>
          </p:cNvSpPr>
          <p:nvPr>
            <p:ph type="body" idx="1"/>
          </p:nvPr>
        </p:nvSpPr>
        <p:spPr>
          <a:xfrm>
            <a:off x="1102125" y="2684109"/>
            <a:ext cx="3057610" cy="3811588"/>
          </a:xfrm>
          <a:prstGeom prst="rect">
            <a:avLst/>
          </a:prstGeom>
          <a:noFill/>
          <a:ln>
            <a:noFill/>
          </a:ln>
        </p:spPr>
        <p:txBody>
          <a:bodyPr spcFirstLastPara="1" wrap="square" lIns="91425" tIns="45700" rIns="91425" bIns="45700" anchor="t" anchorCtr="0"/>
          <a:lstStyle>
            <a:lvl1pPr marL="457200" marR="0" lvl="0" indent="-355600" algn="l">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01" name="Google Shape;301;p64"/>
          <p:cNvSpPr txBox="1">
            <a:spLocks noGrp="1"/>
          </p:cNvSpPr>
          <p:nvPr>
            <p:ph type="body" idx="2"/>
          </p:nvPr>
        </p:nvSpPr>
        <p:spPr>
          <a:xfrm>
            <a:off x="9279750" y="1650148"/>
            <a:ext cx="2228850" cy="525128"/>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2" name="Google Shape;302;p64"/>
          <p:cNvSpPr txBox="1">
            <a:spLocks noGrp="1"/>
          </p:cNvSpPr>
          <p:nvPr>
            <p:ph type="body" idx="3"/>
          </p:nvPr>
        </p:nvSpPr>
        <p:spPr>
          <a:xfrm>
            <a:off x="9279750" y="2638994"/>
            <a:ext cx="2228850" cy="525128"/>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64"/>
          <p:cNvSpPr txBox="1">
            <a:spLocks noGrp="1"/>
          </p:cNvSpPr>
          <p:nvPr>
            <p:ph type="body" idx="4"/>
          </p:nvPr>
        </p:nvSpPr>
        <p:spPr>
          <a:xfrm>
            <a:off x="9279750" y="3627840"/>
            <a:ext cx="2228850" cy="525128"/>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4" name="Google Shape;304;p64"/>
          <p:cNvSpPr txBox="1">
            <a:spLocks noGrp="1"/>
          </p:cNvSpPr>
          <p:nvPr>
            <p:ph type="body" idx="5"/>
          </p:nvPr>
        </p:nvSpPr>
        <p:spPr>
          <a:xfrm>
            <a:off x="9279750" y="4616686"/>
            <a:ext cx="2228850" cy="525128"/>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5" name="Google Shape;305;p64"/>
          <p:cNvSpPr txBox="1">
            <a:spLocks noGrp="1"/>
          </p:cNvSpPr>
          <p:nvPr>
            <p:ph type="body" idx="6"/>
          </p:nvPr>
        </p:nvSpPr>
        <p:spPr>
          <a:xfrm>
            <a:off x="9279750" y="5605533"/>
            <a:ext cx="2228850" cy="525128"/>
          </a:xfrm>
          <a:prstGeom prst="rect">
            <a:avLst/>
          </a:prstGeom>
          <a:noFill/>
          <a:ln>
            <a:noFill/>
          </a:ln>
        </p:spPr>
        <p:txBody>
          <a:bodyPr spcFirstLastPara="1" wrap="square" lIns="0" tIns="0" rIns="91425" bIns="45700" anchor="t" anchorCtr="0"/>
          <a:lstStyle>
            <a:lvl1pPr marL="457200" marR="0" lvl="0" indent="-228600" algn="l">
              <a:lnSpc>
                <a:spcPct val="90000"/>
              </a:lnSpc>
              <a:spcBef>
                <a:spcPts val="1000"/>
              </a:spcBef>
              <a:spcAft>
                <a:spcPts val="0"/>
              </a:spcAft>
              <a:buClr>
                <a:srgbClr val="262626"/>
              </a:buClr>
              <a:buSzPts val="1800"/>
              <a:buFont typeface="Arial"/>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6" name="Google Shape;306;p64"/>
          <p:cNvSpPr txBox="1">
            <a:spLocks noGrp="1"/>
          </p:cNvSpPr>
          <p:nvPr>
            <p:ph type="subTitle" idx="7"/>
          </p:nvPr>
        </p:nvSpPr>
        <p:spPr>
          <a:xfrm>
            <a:off x="1100649" y="1796045"/>
            <a:ext cx="3059086" cy="888064"/>
          </a:xfrm>
          <a:prstGeom prst="rect">
            <a:avLst/>
          </a:prstGeom>
          <a:noFill/>
          <a:ln>
            <a:noFill/>
          </a:ln>
        </p:spPr>
        <p:txBody>
          <a:bodyPr spcFirstLastPara="1" wrap="square" lIns="91425" tIns="45700" rIns="91425" bIns="45700" anchor="t" anchorCtr="0"/>
          <a:lstStyle>
            <a:lvl1pPr marR="0" lvl="0" algn="l">
              <a:lnSpc>
                <a:spcPct val="90000"/>
              </a:lnSpc>
              <a:spcBef>
                <a:spcPts val="1000"/>
              </a:spcBef>
              <a:spcAft>
                <a:spcPts val="0"/>
              </a:spcAft>
              <a:buClr>
                <a:srgbClr val="0C0C0C"/>
              </a:buClr>
              <a:buSzPts val="2800"/>
              <a:buFont typeface="Arial"/>
              <a:buNone/>
              <a:defRPr sz="2800" b="0" i="0" u="none" strike="noStrike" cap="none">
                <a:solidFill>
                  <a:srgbClr val="0C0C0C"/>
                </a:solidFill>
                <a:latin typeface="Calibri"/>
                <a:ea typeface="Calibri"/>
                <a:cs typeface="Calibri"/>
                <a:sym typeface="Calibri"/>
              </a:defRPr>
            </a:lvl1pPr>
            <a:lvl2pPr marR="0" lvl="1"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64"/>
          <p:cNvSpPr txBox="1">
            <a:spLocks noGrp="1"/>
          </p:cNvSpPr>
          <p:nvPr>
            <p:ph type="sldNum" idx="12"/>
          </p:nvPr>
        </p:nvSpPr>
        <p:spPr>
          <a:xfrm>
            <a:off x="9195215"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8" name="Google Shape;308;p64"/>
          <p:cNvPicPr preferRelativeResize="0"/>
          <p:nvPr/>
        </p:nvPicPr>
        <p:blipFill rotWithShape="1">
          <a:blip r:embed="rId3">
            <a:alphaModFix/>
          </a:blip>
          <a:srcRect/>
          <a:stretch/>
        </p:blipFill>
        <p:spPr>
          <a:xfrm>
            <a:off x="10747198" y="6413504"/>
            <a:ext cx="1191217" cy="31885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9"/>
        <p:cNvGrpSpPr/>
        <p:nvPr/>
      </p:nvGrpSpPr>
      <p:grpSpPr>
        <a:xfrm>
          <a:off x="0" y="0"/>
          <a:ext cx="0" cy="0"/>
          <a:chOff x="0" y="0"/>
          <a:chExt cx="0" cy="0"/>
        </a:xfrm>
      </p:grpSpPr>
      <p:sp>
        <p:nvSpPr>
          <p:cNvPr id="310" name="Google Shape;310;p65"/>
          <p:cNvSpPr/>
          <p:nvPr/>
        </p:nvSpPr>
        <p:spPr>
          <a:xfrm>
            <a:off x="1101320" y="1743339"/>
            <a:ext cx="4919823" cy="950277"/>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65"/>
          <p:cNvSpPr/>
          <p:nvPr/>
        </p:nvSpPr>
        <p:spPr>
          <a:xfrm>
            <a:off x="0" y="755384"/>
            <a:ext cx="871328" cy="32852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65"/>
          <p:cNvSpPr>
            <a:spLocks noGrp="1"/>
          </p:cNvSpPr>
          <p:nvPr>
            <p:ph type="pic" idx="2"/>
          </p:nvPr>
        </p:nvSpPr>
        <p:spPr>
          <a:xfrm>
            <a:off x="1101725" y="2693988"/>
            <a:ext cx="4919663" cy="3263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65"/>
          <p:cNvSpPr txBox="1">
            <a:spLocks noGrp="1"/>
          </p:cNvSpPr>
          <p:nvPr>
            <p:ph type="title"/>
          </p:nvPr>
        </p:nvSpPr>
        <p:spPr>
          <a:xfrm>
            <a:off x="1029875" y="616703"/>
            <a:ext cx="10515600" cy="605884"/>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3400"/>
              <a:buFont typeface="Calibri"/>
              <a:buNone/>
              <a:defRPr sz="3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4" name="Google Shape;314;p65"/>
          <p:cNvSpPr txBox="1">
            <a:spLocks noGrp="1"/>
          </p:cNvSpPr>
          <p:nvPr>
            <p:ph type="body" idx="1"/>
          </p:nvPr>
        </p:nvSpPr>
        <p:spPr>
          <a:xfrm>
            <a:off x="7452149" y="1735516"/>
            <a:ext cx="3863552" cy="4196679"/>
          </a:xfrm>
          <a:prstGeom prst="rect">
            <a:avLst/>
          </a:prstGeom>
          <a:noFill/>
          <a:ln>
            <a:noFill/>
          </a:ln>
        </p:spPr>
        <p:txBody>
          <a:bodyPr spcFirstLastPara="1" wrap="square" lIns="0" tIns="0" rIns="91425" bIns="45700" anchor="t" anchorCtr="0"/>
          <a:lstStyle>
            <a:lvl1pPr marL="457200" marR="0" lvl="0" indent="-228600" algn="l">
              <a:lnSpc>
                <a:spcPct val="100000"/>
              </a:lnSpc>
              <a:spcBef>
                <a:spcPts val="0"/>
              </a:spcBef>
              <a:spcAft>
                <a:spcPts val="0"/>
              </a:spcAft>
              <a:buClr>
                <a:srgbClr val="262626"/>
              </a:buClr>
              <a:buSzPts val="1800"/>
              <a:buFont typeface="Calibri"/>
              <a:buNone/>
              <a:defRPr sz="1800" b="0" i="0" u="none" strike="noStrike" cap="none">
                <a:solidFill>
                  <a:srgbClr val="262626"/>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65"/>
          <p:cNvSpPr txBox="1">
            <a:spLocks noGrp="1"/>
          </p:cNvSpPr>
          <p:nvPr>
            <p:ph type="body" idx="3"/>
          </p:nvPr>
        </p:nvSpPr>
        <p:spPr>
          <a:xfrm>
            <a:off x="1242204" y="2029022"/>
            <a:ext cx="4554747" cy="443187"/>
          </a:xfrm>
          <a:prstGeom prst="rect">
            <a:avLst/>
          </a:prstGeom>
          <a:noFill/>
          <a:ln>
            <a:noFill/>
          </a:ln>
        </p:spPr>
        <p:txBody>
          <a:bodyPr spcFirstLastPara="1" wrap="square" lIns="0" tIns="0" rIns="91425" bIns="45700" anchor="t" anchorCtr="0"/>
          <a:lstStyle>
            <a:lvl1pPr marL="457200" marR="0" lvl="0" indent="-228600" algn="l">
              <a:lnSpc>
                <a:spcPct val="100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L="914400" marR="0" lvl="1" indent="-228600" algn="l">
              <a:lnSpc>
                <a:spcPct val="90000"/>
              </a:lnSpc>
              <a:spcBef>
                <a:spcPts val="500"/>
              </a:spcBef>
              <a:spcAft>
                <a:spcPts val="0"/>
              </a:spcAft>
              <a:buClr>
                <a:srgbClr val="000000"/>
              </a:buClr>
              <a:buSzPts val="1800"/>
              <a:buFont typeface="Arial"/>
              <a:buNone/>
              <a:defRPr sz="18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51"/>
          <p:cNvSpPr txBox="1">
            <a:spLocks noGrp="1"/>
          </p:cNvSpPr>
          <p:nvPr>
            <p:ph type="sldNum" idx="12"/>
          </p:nvPr>
        </p:nvSpPr>
        <p:spPr>
          <a:xfrm>
            <a:off x="9195215"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1"/>
          <p:cNvSpPr/>
          <p:nvPr/>
        </p:nvSpPr>
        <p:spPr>
          <a:xfrm>
            <a:off x="0" y="6815835"/>
            <a:ext cx="12188952" cy="54864"/>
          </a:xfrm>
          <a:prstGeom prst="rect">
            <a:avLst/>
          </a:prstGeom>
          <a:gradFill>
            <a:gsLst>
              <a:gs pos="0">
                <a:srgbClr val="F79546"/>
              </a:gs>
              <a:gs pos="50000">
                <a:srgbClr val="51A246"/>
              </a:gs>
              <a:gs pos="96460">
                <a:srgbClr val="457DC0"/>
              </a:gs>
              <a:gs pos="100000">
                <a:srgbClr val="457DC0"/>
              </a:gs>
            </a:gsLst>
            <a:lin ang="11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86" r:id="rId16"/>
    <p:sldLayoutId id="2147483704" r:id="rId17"/>
    <p:sldLayoutId id="214748370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14BBD8-22F8-EA47-9A73-C4136A64E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B4C54F-F917-914F-A189-8449E6AD9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C9B33-0C54-9747-9D47-8A482F5B6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51D51-ECBB-EF42-8888-B9343AAAA5B5}" type="datetimeFigureOut">
              <a:rPr lang="en-US" smtClean="0"/>
              <a:t>11/16/2023</a:t>
            </a:fld>
            <a:endParaRPr lang="en-US"/>
          </a:p>
        </p:txBody>
      </p:sp>
      <p:sp>
        <p:nvSpPr>
          <p:cNvPr id="5" name="Footer Placeholder 4">
            <a:extLst>
              <a:ext uri="{FF2B5EF4-FFF2-40B4-BE49-F238E27FC236}">
                <a16:creationId xmlns:a16="http://schemas.microsoft.com/office/drawing/2014/main" id="{90070C4B-7D67-594A-BF86-6B7ECC6C7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AF261F-63D7-524F-99CC-0E8F056EF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BB67C-0DF6-7248-A600-3CAC4BB0E3D7}" type="slidenum">
              <a:rPr lang="en-US" smtClean="0"/>
              <a:t>‹#›</a:t>
            </a:fld>
            <a:endParaRPr lang="en-US"/>
          </a:p>
        </p:txBody>
      </p:sp>
    </p:spTree>
    <p:extLst>
      <p:ext uri="{BB962C8B-B14F-4D97-AF65-F5344CB8AC3E}">
        <p14:creationId xmlns:p14="http://schemas.microsoft.com/office/powerpoint/2010/main" val="30346343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www.deviare.africa/" TargetMode="External"/><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hyperlink" Target="mailto:connect@deviare.afr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8E93C-07ED-435A-B0C4-5D876A2912B4}"/>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F2175A37-CFE5-477D-BFA1-898DB8D4412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C5E9344-C50C-4DC9-9F16-DA1182570045}"/>
              </a:ext>
            </a:extLst>
          </p:cNvPr>
          <p:cNvPicPr>
            <a:picLocks noChangeAspect="1"/>
          </p:cNvPicPr>
          <p:nvPr/>
        </p:nvPicPr>
        <p:blipFill>
          <a:blip r:embed="rId2"/>
          <a:stretch>
            <a:fillRect/>
          </a:stretch>
        </p:blipFill>
        <p:spPr>
          <a:xfrm>
            <a:off x="0" y="0"/>
            <a:ext cx="12192000" cy="6858578"/>
          </a:xfrm>
          <a:prstGeom prst="rect">
            <a:avLst/>
          </a:prstGeom>
        </p:spPr>
      </p:pic>
    </p:spTree>
    <p:extLst>
      <p:ext uri="{BB962C8B-B14F-4D97-AF65-F5344CB8AC3E}">
        <p14:creationId xmlns:p14="http://schemas.microsoft.com/office/powerpoint/2010/main" val="238417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26AC-5595-4F4A-8C33-BEFA3164357A}"/>
              </a:ext>
            </a:extLst>
          </p:cNvPr>
          <p:cNvSpPr>
            <a:spLocks noGrp="1"/>
          </p:cNvSpPr>
          <p:nvPr>
            <p:ph type="title"/>
          </p:nvPr>
        </p:nvSpPr>
        <p:spPr>
          <a:xfrm>
            <a:off x="1600199" y="153190"/>
            <a:ext cx="8744780" cy="1325563"/>
          </a:xfrm>
        </p:spPr>
        <p:txBody>
          <a:bodyPr/>
          <a:lstStyle/>
          <a:p>
            <a:r>
              <a:rPr lang="en-US" sz="2800" b="1" spc="-15" dirty="0">
                <a:solidFill>
                  <a:schemeClr val="accent5"/>
                </a:solidFill>
                <a:latin typeface="Lato-Light"/>
                <a:cs typeface="Lato-Light"/>
              </a:rPr>
              <a:t>Overview</a:t>
            </a:r>
            <a:endParaRPr lang="en-US" sz="4400" dirty="0">
              <a:solidFill>
                <a:schemeClr val="accent5"/>
              </a:solidFill>
            </a:endParaRPr>
          </a:p>
        </p:txBody>
      </p:sp>
      <p:pic>
        <p:nvPicPr>
          <p:cNvPr id="4" name="x_Picture 8" descr="x_Picture 8">
            <a:extLst>
              <a:ext uri="{FF2B5EF4-FFF2-40B4-BE49-F238E27FC236}">
                <a16:creationId xmlns:a16="http://schemas.microsoft.com/office/drawing/2014/main" id="{93AF451F-353F-A34E-B320-9C54A7A77AEE}"/>
              </a:ext>
            </a:extLst>
          </p:cNvPr>
          <p:cNvPicPr>
            <a:picLocks/>
          </p:cNvPicPr>
          <p:nvPr/>
        </p:nvPicPr>
        <p:blipFill>
          <a:blip r:embed="rId2"/>
          <a:stretch>
            <a:fillRect/>
          </a:stretch>
        </p:blipFill>
        <p:spPr>
          <a:xfrm>
            <a:off x="265308" y="5567083"/>
            <a:ext cx="985268" cy="998856"/>
          </a:xfrm>
          <a:prstGeom prst="rect">
            <a:avLst/>
          </a:prstGeom>
          <a:ln w="12700">
            <a:miter lim="400000"/>
          </a:ln>
        </p:spPr>
      </p:pic>
      <p:sp>
        <p:nvSpPr>
          <p:cNvPr id="5" name="Rectangle: Rounded Corners 4">
            <a:extLst>
              <a:ext uri="{FF2B5EF4-FFF2-40B4-BE49-F238E27FC236}">
                <a16:creationId xmlns:a16="http://schemas.microsoft.com/office/drawing/2014/main" id="{12C94C93-28D4-F5D6-F760-76828702786E}"/>
              </a:ext>
            </a:extLst>
          </p:cNvPr>
          <p:cNvSpPr/>
          <p:nvPr/>
        </p:nvSpPr>
        <p:spPr>
          <a:xfrm>
            <a:off x="265308" y="1767840"/>
            <a:ext cx="1921929" cy="904240"/>
          </a:xfrm>
          <a:prstGeom prst="roundRect">
            <a:avLst>
              <a:gd name="adj" fmla="val 7576"/>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Initiation Workshops</a:t>
            </a:r>
          </a:p>
        </p:txBody>
      </p:sp>
      <p:sp>
        <p:nvSpPr>
          <p:cNvPr id="10" name="Rectangle: Rounded Corners 9">
            <a:extLst>
              <a:ext uri="{FF2B5EF4-FFF2-40B4-BE49-F238E27FC236}">
                <a16:creationId xmlns:a16="http://schemas.microsoft.com/office/drawing/2014/main" id="{CA89A02B-DF62-D0A4-E67B-03A6CEFBC754}"/>
              </a:ext>
            </a:extLst>
          </p:cNvPr>
          <p:cNvSpPr/>
          <p:nvPr/>
        </p:nvSpPr>
        <p:spPr>
          <a:xfrm>
            <a:off x="2849747" y="1767840"/>
            <a:ext cx="1921929" cy="904240"/>
          </a:xfrm>
          <a:prstGeom prst="roundRect">
            <a:avLst>
              <a:gd name="adj" fmla="val 7576"/>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Start-Up Administration</a:t>
            </a:r>
          </a:p>
        </p:txBody>
      </p:sp>
      <p:sp>
        <p:nvSpPr>
          <p:cNvPr id="12" name="Rectangle: Rounded Corners 11">
            <a:extLst>
              <a:ext uri="{FF2B5EF4-FFF2-40B4-BE49-F238E27FC236}">
                <a16:creationId xmlns:a16="http://schemas.microsoft.com/office/drawing/2014/main" id="{927E8DAC-A280-A823-DEC8-15264C94FF85}"/>
              </a:ext>
            </a:extLst>
          </p:cNvPr>
          <p:cNvSpPr/>
          <p:nvPr/>
        </p:nvSpPr>
        <p:spPr>
          <a:xfrm>
            <a:off x="5135035" y="1767840"/>
            <a:ext cx="1921929" cy="904240"/>
          </a:xfrm>
          <a:prstGeom prst="roundRect">
            <a:avLst>
              <a:gd name="adj" fmla="val 7576"/>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Building and MVP</a:t>
            </a:r>
          </a:p>
        </p:txBody>
      </p:sp>
      <p:sp>
        <p:nvSpPr>
          <p:cNvPr id="13" name="Rectangle: Rounded Corners 12">
            <a:extLst>
              <a:ext uri="{FF2B5EF4-FFF2-40B4-BE49-F238E27FC236}">
                <a16:creationId xmlns:a16="http://schemas.microsoft.com/office/drawing/2014/main" id="{6145A448-2819-6FA3-F44D-E7E2857FDBB1}"/>
              </a:ext>
            </a:extLst>
          </p:cNvPr>
          <p:cNvSpPr/>
          <p:nvPr/>
        </p:nvSpPr>
        <p:spPr>
          <a:xfrm>
            <a:off x="7489193" y="1767840"/>
            <a:ext cx="1921929" cy="904240"/>
          </a:xfrm>
          <a:prstGeom prst="roundRect">
            <a:avLst>
              <a:gd name="adj" fmla="val 7576"/>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Business Model &amp; Go-To-Market</a:t>
            </a:r>
          </a:p>
        </p:txBody>
      </p:sp>
      <p:sp>
        <p:nvSpPr>
          <p:cNvPr id="14" name="Rectangle: Rounded Corners 13">
            <a:extLst>
              <a:ext uri="{FF2B5EF4-FFF2-40B4-BE49-F238E27FC236}">
                <a16:creationId xmlns:a16="http://schemas.microsoft.com/office/drawing/2014/main" id="{CBBF7831-A9F2-C695-93B2-B72345C18D1F}"/>
              </a:ext>
            </a:extLst>
          </p:cNvPr>
          <p:cNvSpPr/>
          <p:nvPr/>
        </p:nvSpPr>
        <p:spPr>
          <a:xfrm>
            <a:off x="9985591" y="1767840"/>
            <a:ext cx="1921929" cy="904240"/>
          </a:xfrm>
          <a:prstGeom prst="roundRect">
            <a:avLst>
              <a:gd name="adj" fmla="val 7576"/>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Funding and Investors</a:t>
            </a:r>
          </a:p>
        </p:txBody>
      </p:sp>
      <p:sp>
        <p:nvSpPr>
          <p:cNvPr id="15" name="Rectangle 14">
            <a:extLst>
              <a:ext uri="{FF2B5EF4-FFF2-40B4-BE49-F238E27FC236}">
                <a16:creationId xmlns:a16="http://schemas.microsoft.com/office/drawing/2014/main" id="{768031B9-4C24-4415-0CB6-2A95B205A995}"/>
              </a:ext>
            </a:extLst>
          </p:cNvPr>
          <p:cNvSpPr/>
          <p:nvPr/>
        </p:nvSpPr>
        <p:spPr>
          <a:xfrm>
            <a:off x="2498067" y="1229360"/>
            <a:ext cx="7164093" cy="508000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E2B8B98-A153-4EFE-0A97-3DAB56CD4C6C}"/>
              </a:ext>
            </a:extLst>
          </p:cNvPr>
          <p:cNvSpPr/>
          <p:nvPr/>
        </p:nvSpPr>
        <p:spPr>
          <a:xfrm>
            <a:off x="2409190" y="2021840"/>
            <a:ext cx="282811" cy="314960"/>
          </a:xfrm>
          <a:prstGeom prst="righ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Arrow: Right 22">
            <a:extLst>
              <a:ext uri="{FF2B5EF4-FFF2-40B4-BE49-F238E27FC236}">
                <a16:creationId xmlns:a16="http://schemas.microsoft.com/office/drawing/2014/main" id="{46695B22-571E-6EFB-4F39-E8CE4A9B6060}"/>
              </a:ext>
            </a:extLst>
          </p:cNvPr>
          <p:cNvSpPr/>
          <p:nvPr/>
        </p:nvSpPr>
        <p:spPr>
          <a:xfrm>
            <a:off x="4819250" y="2021840"/>
            <a:ext cx="282811" cy="314960"/>
          </a:xfrm>
          <a:prstGeom prst="righ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Arrow: Right 24">
            <a:extLst>
              <a:ext uri="{FF2B5EF4-FFF2-40B4-BE49-F238E27FC236}">
                <a16:creationId xmlns:a16="http://schemas.microsoft.com/office/drawing/2014/main" id="{CE7BF227-543E-24B0-CE66-2A3A4F9E584F}"/>
              </a:ext>
            </a:extLst>
          </p:cNvPr>
          <p:cNvSpPr/>
          <p:nvPr/>
        </p:nvSpPr>
        <p:spPr>
          <a:xfrm>
            <a:off x="7145841" y="2021840"/>
            <a:ext cx="282811" cy="314960"/>
          </a:xfrm>
          <a:prstGeom prst="righ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8F4E5FFA-AC1E-7B77-3B39-AE90FFC7163D}"/>
              </a:ext>
            </a:extLst>
          </p:cNvPr>
          <p:cNvSpPr/>
          <p:nvPr/>
        </p:nvSpPr>
        <p:spPr>
          <a:xfrm>
            <a:off x="9550799" y="2021840"/>
            <a:ext cx="282811" cy="314960"/>
          </a:xfrm>
          <a:prstGeom prst="righ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7E144CD8-9020-0F95-C596-1391E632FD46}"/>
              </a:ext>
            </a:extLst>
          </p:cNvPr>
          <p:cNvSpPr/>
          <p:nvPr/>
        </p:nvSpPr>
        <p:spPr>
          <a:xfrm>
            <a:off x="265308" y="2794000"/>
            <a:ext cx="1921929" cy="2895003"/>
          </a:xfrm>
          <a:prstGeom prst="rect">
            <a:avLst/>
          </a:prstGeom>
          <a:solidFill>
            <a:srgbClr val="FFFF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a:extLst>
              <a:ext uri="{FF2B5EF4-FFF2-40B4-BE49-F238E27FC236}">
                <a16:creationId xmlns:a16="http://schemas.microsoft.com/office/drawing/2014/main" id="{63C2744D-154C-3AC3-44E9-0AE865235F85}"/>
              </a:ext>
            </a:extLst>
          </p:cNvPr>
          <p:cNvSpPr/>
          <p:nvPr/>
        </p:nvSpPr>
        <p:spPr>
          <a:xfrm>
            <a:off x="2849747" y="2794000"/>
            <a:ext cx="1921929" cy="2895003"/>
          </a:xfrm>
          <a:prstGeom prst="rect">
            <a:avLst/>
          </a:prstGeom>
          <a:solidFill>
            <a:srgbClr val="FFFF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D8C5334A-D367-FA9A-E848-B13538C149C7}"/>
              </a:ext>
            </a:extLst>
          </p:cNvPr>
          <p:cNvSpPr/>
          <p:nvPr/>
        </p:nvSpPr>
        <p:spPr>
          <a:xfrm>
            <a:off x="5135035" y="2793999"/>
            <a:ext cx="1921929" cy="2895003"/>
          </a:xfrm>
          <a:prstGeom prst="rect">
            <a:avLst/>
          </a:prstGeom>
          <a:solidFill>
            <a:srgbClr val="FFFF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6C3EBA09-4C9D-05EF-A18D-02B6D1D09DCC}"/>
              </a:ext>
            </a:extLst>
          </p:cNvPr>
          <p:cNvSpPr/>
          <p:nvPr/>
        </p:nvSpPr>
        <p:spPr>
          <a:xfrm>
            <a:off x="7489193" y="2793999"/>
            <a:ext cx="1921929" cy="2895003"/>
          </a:xfrm>
          <a:prstGeom prst="rect">
            <a:avLst/>
          </a:prstGeom>
          <a:solidFill>
            <a:srgbClr val="FFFF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a:extLst>
              <a:ext uri="{FF2B5EF4-FFF2-40B4-BE49-F238E27FC236}">
                <a16:creationId xmlns:a16="http://schemas.microsoft.com/office/drawing/2014/main" id="{20C8FB36-F8F2-B8D0-183B-3F13EFA8D3FB}"/>
              </a:ext>
            </a:extLst>
          </p:cNvPr>
          <p:cNvSpPr/>
          <p:nvPr/>
        </p:nvSpPr>
        <p:spPr>
          <a:xfrm>
            <a:off x="9985591" y="2793999"/>
            <a:ext cx="1921929" cy="2895003"/>
          </a:xfrm>
          <a:prstGeom prst="rect">
            <a:avLst/>
          </a:prstGeom>
          <a:solidFill>
            <a:srgbClr val="FFFF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TextBox 36">
            <a:extLst>
              <a:ext uri="{FF2B5EF4-FFF2-40B4-BE49-F238E27FC236}">
                <a16:creationId xmlns:a16="http://schemas.microsoft.com/office/drawing/2014/main" id="{74732347-9CD7-A696-4AF1-7C2B8FCC967D}"/>
              </a:ext>
            </a:extLst>
          </p:cNvPr>
          <p:cNvSpPr txBox="1"/>
          <p:nvPr/>
        </p:nvSpPr>
        <p:spPr>
          <a:xfrm>
            <a:off x="4705326" y="1288631"/>
            <a:ext cx="2781346" cy="307777"/>
          </a:xfrm>
          <a:prstGeom prst="rect">
            <a:avLst/>
          </a:prstGeom>
          <a:noFill/>
        </p:spPr>
        <p:txBody>
          <a:bodyPr wrap="square" rtlCol="0">
            <a:spAutoFit/>
          </a:bodyPr>
          <a:lstStyle/>
          <a:p>
            <a:pPr algn="ctr"/>
            <a:r>
              <a:rPr lang="en-ZA" dirty="0"/>
              <a:t>Incubation phase</a:t>
            </a:r>
          </a:p>
        </p:txBody>
      </p:sp>
      <p:sp>
        <p:nvSpPr>
          <p:cNvPr id="38" name="TextBox 37">
            <a:extLst>
              <a:ext uri="{FF2B5EF4-FFF2-40B4-BE49-F238E27FC236}">
                <a16:creationId xmlns:a16="http://schemas.microsoft.com/office/drawing/2014/main" id="{C33DD442-9654-C269-984C-C2D5BCDC0FDE}"/>
              </a:ext>
            </a:extLst>
          </p:cNvPr>
          <p:cNvSpPr txBox="1"/>
          <p:nvPr/>
        </p:nvSpPr>
        <p:spPr>
          <a:xfrm>
            <a:off x="386080" y="2966720"/>
            <a:ext cx="1748628" cy="2031325"/>
          </a:xfrm>
          <a:prstGeom prst="rect">
            <a:avLst/>
          </a:prstGeom>
          <a:noFill/>
        </p:spPr>
        <p:txBody>
          <a:bodyPr wrap="square" rtlCol="0">
            <a:spAutoFit/>
          </a:bodyPr>
          <a:lstStyle/>
          <a:p>
            <a:pPr marL="144000" indent="-144000">
              <a:buFont typeface="Arial" panose="020B0604020202020204" pitchFamily="34" charset="0"/>
              <a:buChar char="•"/>
            </a:pPr>
            <a:r>
              <a:rPr lang="en-ZA" dirty="0"/>
              <a:t>Why most start-ups fail</a:t>
            </a:r>
          </a:p>
          <a:p>
            <a:pPr marL="144000" indent="-144000">
              <a:buFont typeface="Arial" panose="020B0604020202020204" pitchFamily="34" charset="0"/>
              <a:buChar char="•"/>
            </a:pPr>
            <a:r>
              <a:rPr lang="en-ZA" dirty="0"/>
              <a:t>Entrepreneurship and money</a:t>
            </a:r>
          </a:p>
          <a:p>
            <a:pPr marL="144000" indent="-144000">
              <a:buFont typeface="Arial" panose="020B0604020202020204" pitchFamily="34" charset="0"/>
              <a:buChar char="•"/>
            </a:pPr>
            <a:r>
              <a:rPr lang="en-ZA" dirty="0"/>
              <a:t>Failure, the friend of success</a:t>
            </a:r>
          </a:p>
          <a:p>
            <a:pPr marL="144000" indent="-144000">
              <a:buFont typeface="Arial" panose="020B0604020202020204" pitchFamily="34" charset="0"/>
              <a:buChar char="•"/>
            </a:pPr>
            <a:r>
              <a:rPr lang="en-ZA" dirty="0"/>
              <a:t>My personal entrepreneurship journey</a:t>
            </a:r>
          </a:p>
        </p:txBody>
      </p:sp>
      <p:sp>
        <p:nvSpPr>
          <p:cNvPr id="39" name="TextBox 38">
            <a:extLst>
              <a:ext uri="{FF2B5EF4-FFF2-40B4-BE49-F238E27FC236}">
                <a16:creationId xmlns:a16="http://schemas.microsoft.com/office/drawing/2014/main" id="{EB3F1BCA-9C2D-04E8-DDFE-0B2DBCCC40D0}"/>
              </a:ext>
            </a:extLst>
          </p:cNvPr>
          <p:cNvSpPr txBox="1"/>
          <p:nvPr/>
        </p:nvSpPr>
        <p:spPr>
          <a:xfrm>
            <a:off x="3006343" y="2966720"/>
            <a:ext cx="1679758" cy="2462213"/>
          </a:xfrm>
          <a:prstGeom prst="rect">
            <a:avLst/>
          </a:prstGeom>
          <a:noFill/>
        </p:spPr>
        <p:txBody>
          <a:bodyPr wrap="square" rtlCol="0">
            <a:spAutoFit/>
          </a:bodyPr>
          <a:lstStyle/>
          <a:p>
            <a:pPr marL="144000" indent="-144000">
              <a:buFont typeface="Arial" panose="020B0604020202020204" pitchFamily="34" charset="0"/>
              <a:buChar char="•"/>
            </a:pPr>
            <a:r>
              <a:rPr lang="en-ZA" dirty="0"/>
              <a:t>Different types of companies</a:t>
            </a:r>
          </a:p>
          <a:p>
            <a:pPr marL="144000" indent="-144000">
              <a:buFont typeface="Arial" panose="020B0604020202020204" pitchFamily="34" charset="0"/>
              <a:buChar char="•"/>
            </a:pPr>
            <a:r>
              <a:rPr lang="en-ZA" dirty="0"/>
              <a:t>Finding the most suitable company type</a:t>
            </a:r>
          </a:p>
          <a:p>
            <a:pPr marL="144000" indent="-144000">
              <a:buFont typeface="Arial" panose="020B0604020202020204" pitchFamily="34" charset="0"/>
              <a:buChar char="•"/>
            </a:pPr>
            <a:r>
              <a:rPr lang="en-ZA" dirty="0"/>
              <a:t>CIPC registration</a:t>
            </a:r>
          </a:p>
          <a:p>
            <a:pPr marL="144000" indent="-144000">
              <a:buFont typeface="Arial" panose="020B0604020202020204" pitchFamily="34" charset="0"/>
              <a:buChar char="•"/>
            </a:pPr>
            <a:r>
              <a:rPr lang="en-ZA" dirty="0"/>
              <a:t>Tax registration</a:t>
            </a:r>
          </a:p>
          <a:p>
            <a:pPr marL="144000" indent="-144000">
              <a:buFont typeface="Arial" panose="020B0604020202020204" pitchFamily="34" charset="0"/>
              <a:buChar char="•"/>
            </a:pPr>
            <a:r>
              <a:rPr lang="en-ZA" dirty="0"/>
              <a:t>Relationship with the bank</a:t>
            </a:r>
          </a:p>
          <a:p>
            <a:pPr marL="144000" indent="-144000">
              <a:buFont typeface="Arial" panose="020B0604020202020204" pitchFamily="34" charset="0"/>
              <a:buChar char="•"/>
            </a:pPr>
            <a:r>
              <a:rPr lang="en-ZA" dirty="0"/>
              <a:t>Strategic registrations</a:t>
            </a:r>
          </a:p>
        </p:txBody>
      </p:sp>
      <p:sp>
        <p:nvSpPr>
          <p:cNvPr id="40" name="TextBox 39">
            <a:extLst>
              <a:ext uri="{FF2B5EF4-FFF2-40B4-BE49-F238E27FC236}">
                <a16:creationId xmlns:a16="http://schemas.microsoft.com/office/drawing/2014/main" id="{3F1897CA-C616-34C5-29FE-E7993180E0F0}"/>
              </a:ext>
            </a:extLst>
          </p:cNvPr>
          <p:cNvSpPr txBox="1"/>
          <p:nvPr/>
        </p:nvSpPr>
        <p:spPr>
          <a:xfrm>
            <a:off x="5275880" y="2966720"/>
            <a:ext cx="1679758" cy="2462213"/>
          </a:xfrm>
          <a:prstGeom prst="rect">
            <a:avLst/>
          </a:prstGeom>
          <a:noFill/>
        </p:spPr>
        <p:txBody>
          <a:bodyPr wrap="square" rtlCol="0">
            <a:spAutoFit/>
          </a:bodyPr>
          <a:lstStyle/>
          <a:p>
            <a:pPr marL="144000" indent="-144000">
              <a:buFont typeface="Arial" panose="020B0604020202020204" pitchFamily="34" charset="0"/>
              <a:buChar char="•"/>
            </a:pPr>
            <a:r>
              <a:rPr lang="en-ZA" dirty="0"/>
              <a:t>The Virtual Global Apprenticeship</a:t>
            </a:r>
          </a:p>
          <a:p>
            <a:pPr marL="144000" indent="-144000">
              <a:buFont typeface="Arial" panose="020B0604020202020204" pitchFamily="34" charset="0"/>
              <a:buChar char="•"/>
            </a:pPr>
            <a:r>
              <a:rPr lang="en-ZA" dirty="0"/>
              <a:t>Exposure to global startups</a:t>
            </a:r>
          </a:p>
          <a:p>
            <a:pPr marL="144000" indent="-144000">
              <a:buFont typeface="Arial" panose="020B0604020202020204" pitchFamily="34" charset="0"/>
              <a:buChar char="•"/>
            </a:pPr>
            <a:r>
              <a:rPr lang="en-ZA" dirty="0"/>
              <a:t>Mentorship and coaching</a:t>
            </a:r>
          </a:p>
          <a:p>
            <a:pPr marL="144000" indent="-144000">
              <a:buFont typeface="Arial" panose="020B0604020202020204" pitchFamily="34" charset="0"/>
              <a:buChar char="•"/>
            </a:pPr>
            <a:r>
              <a:rPr lang="en-ZA" dirty="0"/>
              <a:t>Product tools and processes</a:t>
            </a:r>
          </a:p>
          <a:p>
            <a:pPr marL="144000" indent="-144000">
              <a:buFont typeface="Arial" panose="020B0604020202020204" pitchFamily="34" charset="0"/>
              <a:buChar char="•"/>
            </a:pPr>
            <a:r>
              <a:rPr lang="en-ZA" dirty="0"/>
              <a:t>Quality assurance</a:t>
            </a:r>
          </a:p>
        </p:txBody>
      </p:sp>
      <p:sp>
        <p:nvSpPr>
          <p:cNvPr id="41" name="TextBox 40">
            <a:extLst>
              <a:ext uri="{FF2B5EF4-FFF2-40B4-BE49-F238E27FC236}">
                <a16:creationId xmlns:a16="http://schemas.microsoft.com/office/drawing/2014/main" id="{373E5C6C-6FC0-706D-E4F3-7519E90016DA}"/>
              </a:ext>
            </a:extLst>
          </p:cNvPr>
          <p:cNvSpPr txBox="1"/>
          <p:nvPr/>
        </p:nvSpPr>
        <p:spPr>
          <a:xfrm>
            <a:off x="7652161" y="2966720"/>
            <a:ext cx="1679758" cy="1169551"/>
          </a:xfrm>
          <a:prstGeom prst="rect">
            <a:avLst/>
          </a:prstGeom>
          <a:noFill/>
        </p:spPr>
        <p:txBody>
          <a:bodyPr wrap="square" rtlCol="0">
            <a:spAutoFit/>
          </a:bodyPr>
          <a:lstStyle/>
          <a:p>
            <a:pPr marL="144000" indent="-144000">
              <a:buFont typeface="Arial" panose="020B0604020202020204" pitchFamily="34" charset="0"/>
              <a:buChar char="•"/>
            </a:pPr>
            <a:r>
              <a:rPr lang="en-ZA" dirty="0"/>
              <a:t>Product vs business</a:t>
            </a:r>
          </a:p>
          <a:p>
            <a:pPr marL="144000" indent="-144000">
              <a:buFont typeface="Arial" panose="020B0604020202020204" pitchFamily="34" charset="0"/>
              <a:buChar char="•"/>
            </a:pPr>
            <a:r>
              <a:rPr lang="en-ZA" dirty="0"/>
              <a:t>The business model canvas</a:t>
            </a:r>
          </a:p>
          <a:p>
            <a:pPr marL="144000" indent="-144000">
              <a:buFont typeface="Arial" panose="020B0604020202020204" pitchFamily="34" charset="0"/>
              <a:buChar char="•"/>
            </a:pPr>
            <a:endParaRPr lang="en-ZA" dirty="0"/>
          </a:p>
        </p:txBody>
      </p:sp>
      <p:sp>
        <p:nvSpPr>
          <p:cNvPr id="42" name="TextBox 41">
            <a:extLst>
              <a:ext uri="{FF2B5EF4-FFF2-40B4-BE49-F238E27FC236}">
                <a16:creationId xmlns:a16="http://schemas.microsoft.com/office/drawing/2014/main" id="{B3FDE9D6-BD34-4141-EA91-BDB67BF39F79}"/>
              </a:ext>
            </a:extLst>
          </p:cNvPr>
          <p:cNvSpPr txBox="1"/>
          <p:nvPr/>
        </p:nvSpPr>
        <p:spPr>
          <a:xfrm>
            <a:off x="10126162" y="2966720"/>
            <a:ext cx="1679758" cy="2031325"/>
          </a:xfrm>
          <a:prstGeom prst="rect">
            <a:avLst/>
          </a:prstGeom>
          <a:noFill/>
        </p:spPr>
        <p:txBody>
          <a:bodyPr wrap="square" rtlCol="0">
            <a:spAutoFit/>
          </a:bodyPr>
          <a:lstStyle/>
          <a:p>
            <a:pPr marL="144000" indent="-144000">
              <a:buFont typeface="Arial" panose="020B0604020202020204" pitchFamily="34" charset="0"/>
              <a:buChar char="•"/>
            </a:pPr>
            <a:r>
              <a:rPr lang="en-ZA" dirty="0"/>
              <a:t>Why most start-ups fail</a:t>
            </a:r>
          </a:p>
          <a:p>
            <a:pPr marL="144000" indent="-144000">
              <a:buFont typeface="Arial" panose="020B0604020202020204" pitchFamily="34" charset="0"/>
              <a:buChar char="•"/>
            </a:pPr>
            <a:r>
              <a:rPr lang="en-ZA" dirty="0"/>
              <a:t>Entrepreneurship and money</a:t>
            </a:r>
          </a:p>
          <a:p>
            <a:pPr marL="144000" indent="-144000">
              <a:buFont typeface="Arial" panose="020B0604020202020204" pitchFamily="34" charset="0"/>
              <a:buChar char="•"/>
            </a:pPr>
            <a:r>
              <a:rPr lang="en-ZA" dirty="0"/>
              <a:t>Failure, the friend of success</a:t>
            </a:r>
          </a:p>
          <a:p>
            <a:pPr marL="144000" indent="-144000">
              <a:buFont typeface="Arial" panose="020B0604020202020204" pitchFamily="34" charset="0"/>
              <a:buChar char="•"/>
            </a:pPr>
            <a:r>
              <a:rPr lang="en-ZA" dirty="0"/>
              <a:t>My personal entrepreneurship journey</a:t>
            </a:r>
          </a:p>
        </p:txBody>
      </p:sp>
      <p:sp>
        <p:nvSpPr>
          <p:cNvPr id="43" name="TextBox 42">
            <a:extLst>
              <a:ext uri="{FF2B5EF4-FFF2-40B4-BE49-F238E27FC236}">
                <a16:creationId xmlns:a16="http://schemas.microsoft.com/office/drawing/2014/main" id="{5B4467FC-1DCA-930E-FFFB-AD6D6844A633}"/>
              </a:ext>
            </a:extLst>
          </p:cNvPr>
          <p:cNvSpPr txBox="1"/>
          <p:nvPr/>
        </p:nvSpPr>
        <p:spPr>
          <a:xfrm>
            <a:off x="847980" y="5689002"/>
            <a:ext cx="985268" cy="307777"/>
          </a:xfrm>
          <a:prstGeom prst="rect">
            <a:avLst/>
          </a:prstGeom>
          <a:noFill/>
        </p:spPr>
        <p:txBody>
          <a:bodyPr wrap="square" rtlCol="0">
            <a:spAutoFit/>
          </a:bodyPr>
          <a:lstStyle/>
          <a:p>
            <a:pPr algn="ctr"/>
            <a:r>
              <a:rPr lang="en-ZA" dirty="0"/>
              <a:t>2 weeks</a:t>
            </a:r>
          </a:p>
        </p:txBody>
      </p:sp>
      <p:sp>
        <p:nvSpPr>
          <p:cNvPr id="44" name="TextBox 43">
            <a:extLst>
              <a:ext uri="{FF2B5EF4-FFF2-40B4-BE49-F238E27FC236}">
                <a16:creationId xmlns:a16="http://schemas.microsoft.com/office/drawing/2014/main" id="{65AE8E12-C000-C3C5-58BC-FC3E8D583547}"/>
              </a:ext>
            </a:extLst>
          </p:cNvPr>
          <p:cNvSpPr txBox="1"/>
          <p:nvPr/>
        </p:nvSpPr>
        <p:spPr>
          <a:xfrm>
            <a:off x="3318077" y="5665150"/>
            <a:ext cx="985268" cy="307777"/>
          </a:xfrm>
          <a:prstGeom prst="rect">
            <a:avLst/>
          </a:prstGeom>
          <a:noFill/>
        </p:spPr>
        <p:txBody>
          <a:bodyPr wrap="square" rtlCol="0">
            <a:spAutoFit/>
          </a:bodyPr>
          <a:lstStyle/>
          <a:p>
            <a:pPr algn="ctr"/>
            <a:r>
              <a:rPr lang="en-ZA" dirty="0"/>
              <a:t>3 weeks</a:t>
            </a:r>
          </a:p>
        </p:txBody>
      </p:sp>
      <p:sp>
        <p:nvSpPr>
          <p:cNvPr id="45" name="TextBox 44">
            <a:extLst>
              <a:ext uri="{FF2B5EF4-FFF2-40B4-BE49-F238E27FC236}">
                <a16:creationId xmlns:a16="http://schemas.microsoft.com/office/drawing/2014/main" id="{5F1427C2-EE8B-04AC-DB0A-E1DFDAA56496}"/>
              </a:ext>
            </a:extLst>
          </p:cNvPr>
          <p:cNvSpPr txBox="1"/>
          <p:nvPr/>
        </p:nvSpPr>
        <p:spPr>
          <a:xfrm>
            <a:off x="5479955" y="5689001"/>
            <a:ext cx="985268" cy="307777"/>
          </a:xfrm>
          <a:prstGeom prst="rect">
            <a:avLst/>
          </a:prstGeom>
          <a:noFill/>
        </p:spPr>
        <p:txBody>
          <a:bodyPr wrap="square" rtlCol="0">
            <a:spAutoFit/>
          </a:bodyPr>
          <a:lstStyle/>
          <a:p>
            <a:pPr algn="ctr"/>
            <a:r>
              <a:rPr lang="en-ZA" dirty="0"/>
              <a:t>4 months</a:t>
            </a:r>
          </a:p>
        </p:txBody>
      </p:sp>
      <p:sp>
        <p:nvSpPr>
          <p:cNvPr id="46" name="TextBox 45">
            <a:extLst>
              <a:ext uri="{FF2B5EF4-FFF2-40B4-BE49-F238E27FC236}">
                <a16:creationId xmlns:a16="http://schemas.microsoft.com/office/drawing/2014/main" id="{6F73820C-0533-D712-E25B-1DBD751E3D51}"/>
              </a:ext>
            </a:extLst>
          </p:cNvPr>
          <p:cNvSpPr txBox="1"/>
          <p:nvPr/>
        </p:nvSpPr>
        <p:spPr>
          <a:xfrm>
            <a:off x="7957523" y="5689000"/>
            <a:ext cx="985268" cy="307777"/>
          </a:xfrm>
          <a:prstGeom prst="rect">
            <a:avLst/>
          </a:prstGeom>
          <a:noFill/>
        </p:spPr>
        <p:txBody>
          <a:bodyPr wrap="square" rtlCol="0">
            <a:spAutoFit/>
          </a:bodyPr>
          <a:lstStyle/>
          <a:p>
            <a:pPr algn="ctr"/>
            <a:r>
              <a:rPr lang="en-ZA" dirty="0"/>
              <a:t>2 months</a:t>
            </a:r>
          </a:p>
        </p:txBody>
      </p:sp>
      <p:sp>
        <p:nvSpPr>
          <p:cNvPr id="47" name="TextBox 46">
            <a:extLst>
              <a:ext uri="{FF2B5EF4-FFF2-40B4-BE49-F238E27FC236}">
                <a16:creationId xmlns:a16="http://schemas.microsoft.com/office/drawing/2014/main" id="{6E03C7AA-DD87-4FDE-B4B0-CD92C2B3DCFC}"/>
              </a:ext>
            </a:extLst>
          </p:cNvPr>
          <p:cNvSpPr txBox="1"/>
          <p:nvPr/>
        </p:nvSpPr>
        <p:spPr>
          <a:xfrm>
            <a:off x="10482170" y="5689000"/>
            <a:ext cx="985268" cy="307777"/>
          </a:xfrm>
          <a:prstGeom prst="rect">
            <a:avLst/>
          </a:prstGeom>
          <a:noFill/>
        </p:spPr>
        <p:txBody>
          <a:bodyPr wrap="square" rtlCol="0">
            <a:spAutoFit/>
          </a:bodyPr>
          <a:lstStyle/>
          <a:p>
            <a:pPr algn="ctr"/>
            <a:r>
              <a:rPr lang="en-ZA" dirty="0"/>
              <a:t>1 month</a:t>
            </a:r>
          </a:p>
        </p:txBody>
      </p:sp>
    </p:spTree>
    <p:extLst>
      <p:ext uri="{BB962C8B-B14F-4D97-AF65-F5344CB8AC3E}">
        <p14:creationId xmlns:p14="http://schemas.microsoft.com/office/powerpoint/2010/main" val="152202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a:spLocks noGrp="1"/>
          </p:cNvSpPr>
          <p:nvPr>
            <p:ph type="title"/>
          </p:nvPr>
        </p:nvSpPr>
        <p:spPr>
          <a:xfrm>
            <a:off x="1307588" y="180031"/>
            <a:ext cx="9858994" cy="452264"/>
          </a:xfrm>
          <a:prstGeom prst="rect">
            <a:avLst/>
          </a:prstGeom>
        </p:spPr>
        <p:txBody>
          <a:bodyPr spcFirstLastPara="1" vert="horz" wrap="square" lIns="0" tIns="8470" rIns="0" bIns="0" rtlCol="0" anchor="ctr" anchorCtr="0">
            <a:spAutoFit/>
          </a:bodyPr>
          <a:lstStyle/>
          <a:p>
            <a:pPr marL="7701">
              <a:lnSpc>
                <a:spcPct val="100000"/>
              </a:lnSpc>
              <a:spcBef>
                <a:spcPts val="67"/>
              </a:spcBef>
            </a:pPr>
            <a:r>
              <a:rPr lang="en-ZA" sz="2800" dirty="0">
                <a:solidFill>
                  <a:schemeClr val="accent5"/>
                </a:solidFill>
              </a:rPr>
              <a:t>Initiation workshops</a:t>
            </a:r>
            <a:endParaRPr sz="2800" dirty="0">
              <a:solidFill>
                <a:schemeClr val="accent5"/>
              </a:solidFill>
            </a:endParaRPr>
          </a:p>
        </p:txBody>
      </p:sp>
      <p:sp>
        <p:nvSpPr>
          <p:cNvPr id="6" name="Rectangle 5">
            <a:extLst>
              <a:ext uri="{FF2B5EF4-FFF2-40B4-BE49-F238E27FC236}">
                <a16:creationId xmlns:a16="http://schemas.microsoft.com/office/drawing/2014/main" id="{9CCEEC01-2604-460D-AE0E-728C2CFE2ED9}"/>
              </a:ext>
            </a:extLst>
          </p:cNvPr>
          <p:cNvSpPr/>
          <p:nvPr/>
        </p:nvSpPr>
        <p:spPr>
          <a:xfrm>
            <a:off x="5052316" y="4389082"/>
            <a:ext cx="2020452" cy="213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8" name="Table 8">
            <a:extLst>
              <a:ext uri="{FF2B5EF4-FFF2-40B4-BE49-F238E27FC236}">
                <a16:creationId xmlns:a16="http://schemas.microsoft.com/office/drawing/2014/main" id="{C180BE8D-F369-AF40-3F75-D606B8887219}"/>
              </a:ext>
            </a:extLst>
          </p:cNvPr>
          <p:cNvGraphicFramePr>
            <a:graphicFrameLocks noGrp="1"/>
          </p:cNvGraphicFramePr>
          <p:nvPr>
            <p:extLst>
              <p:ext uri="{D42A27DB-BD31-4B8C-83A1-F6EECF244321}">
                <p14:modId xmlns:p14="http://schemas.microsoft.com/office/powerpoint/2010/main" val="846653737"/>
              </p:ext>
            </p:extLst>
          </p:nvPr>
        </p:nvGraphicFramePr>
        <p:xfrm>
          <a:off x="920150" y="819509"/>
          <a:ext cx="10645130" cy="5217160"/>
        </p:xfrm>
        <a:graphic>
          <a:graphicData uri="http://schemas.openxmlformats.org/drawingml/2006/table">
            <a:tbl>
              <a:tblPr firstRow="1" bandRow="1">
                <a:tableStyleId>{62B02C9B-F3F3-4A8E-BE98-F2975832BF6A}</a:tableStyleId>
              </a:tblPr>
              <a:tblGrid>
                <a:gridCol w="1737358">
                  <a:extLst>
                    <a:ext uri="{9D8B030D-6E8A-4147-A177-3AD203B41FA5}">
                      <a16:colId xmlns:a16="http://schemas.microsoft.com/office/drawing/2014/main" val="3383134484"/>
                    </a:ext>
                  </a:extLst>
                </a:gridCol>
                <a:gridCol w="4876800">
                  <a:extLst>
                    <a:ext uri="{9D8B030D-6E8A-4147-A177-3AD203B41FA5}">
                      <a16:colId xmlns:a16="http://schemas.microsoft.com/office/drawing/2014/main" val="1106749569"/>
                    </a:ext>
                  </a:extLst>
                </a:gridCol>
                <a:gridCol w="2187454">
                  <a:extLst>
                    <a:ext uri="{9D8B030D-6E8A-4147-A177-3AD203B41FA5}">
                      <a16:colId xmlns:a16="http://schemas.microsoft.com/office/drawing/2014/main" val="2155091495"/>
                    </a:ext>
                  </a:extLst>
                </a:gridCol>
                <a:gridCol w="1843518">
                  <a:extLst>
                    <a:ext uri="{9D8B030D-6E8A-4147-A177-3AD203B41FA5}">
                      <a16:colId xmlns:a16="http://schemas.microsoft.com/office/drawing/2014/main" val="3753780466"/>
                    </a:ext>
                  </a:extLst>
                </a:gridCol>
              </a:tblGrid>
              <a:tr h="370840">
                <a:tc>
                  <a:txBody>
                    <a:bodyPr/>
                    <a:lstStyle/>
                    <a:p>
                      <a:r>
                        <a:rPr lang="en-ZA" sz="1200" b="1" dirty="0">
                          <a:solidFill>
                            <a:schemeClr val="bg1"/>
                          </a:solidFill>
                        </a:rPr>
                        <a:t>Workshop</a:t>
                      </a:r>
                    </a:p>
                  </a:txBody>
                  <a:tcPr>
                    <a:solidFill>
                      <a:srgbClr val="0070C0"/>
                    </a:solidFill>
                  </a:tcPr>
                </a:tc>
                <a:tc>
                  <a:txBody>
                    <a:bodyPr/>
                    <a:lstStyle/>
                    <a:p>
                      <a:r>
                        <a:rPr lang="en-ZA" sz="1200" b="1" dirty="0">
                          <a:solidFill>
                            <a:schemeClr val="bg1"/>
                          </a:solidFill>
                        </a:rPr>
                        <a:t>Description</a:t>
                      </a:r>
                    </a:p>
                  </a:txBody>
                  <a:tcPr>
                    <a:solidFill>
                      <a:srgbClr val="0070C0"/>
                    </a:solidFill>
                  </a:tcPr>
                </a:tc>
                <a:tc>
                  <a:txBody>
                    <a:bodyPr/>
                    <a:lstStyle/>
                    <a:p>
                      <a:r>
                        <a:rPr lang="en-ZA" sz="1200" b="1" dirty="0">
                          <a:solidFill>
                            <a:schemeClr val="bg1"/>
                          </a:solidFill>
                        </a:rPr>
                        <a:t>Date and Time</a:t>
                      </a:r>
                    </a:p>
                  </a:txBody>
                  <a:tcPr>
                    <a:solidFill>
                      <a:srgbClr val="0070C0"/>
                    </a:solidFill>
                  </a:tcPr>
                </a:tc>
                <a:tc>
                  <a:txBody>
                    <a:bodyPr/>
                    <a:lstStyle/>
                    <a:p>
                      <a:r>
                        <a:rPr lang="en-ZA" sz="1200" b="1" dirty="0">
                          <a:solidFill>
                            <a:schemeClr val="bg1"/>
                          </a:solidFill>
                        </a:rPr>
                        <a:t>Lead</a:t>
                      </a:r>
                    </a:p>
                  </a:txBody>
                  <a:tcPr>
                    <a:solidFill>
                      <a:srgbClr val="0070C0"/>
                    </a:solidFill>
                  </a:tcPr>
                </a:tc>
                <a:extLst>
                  <a:ext uri="{0D108BD9-81ED-4DB2-BD59-A6C34878D82A}">
                    <a16:rowId xmlns:a16="http://schemas.microsoft.com/office/drawing/2014/main" val="71057203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200" dirty="0"/>
                        <a:t>Why most start-ups fail</a:t>
                      </a:r>
                    </a:p>
                  </a:txBody>
                  <a:tcPr/>
                </a:tc>
                <a:tc>
                  <a:txBody>
                    <a:bodyPr/>
                    <a:lstStyle/>
                    <a:p>
                      <a:r>
                        <a:rPr lang="en-ZA" sz="1200" dirty="0"/>
                        <a:t>Candidates will be taken through the context of starting a business. The workshop will delve into the pitfalls, risks, and common mistakes that people make when starting a business. The application will focus on how the candidates intend to avoid possible pitfalls and record their own unique challenges they are likely to face. Candidates are expected to complete an assignment</a:t>
                      </a:r>
                    </a:p>
                  </a:txBody>
                  <a:tcPr/>
                </a:tc>
                <a:tc>
                  <a:txBody>
                    <a:bodyPr/>
                    <a:lstStyle/>
                    <a:p>
                      <a:r>
                        <a:rPr lang="en-ZA" sz="1200" dirty="0"/>
                        <a:t>Monday 23 Oct 10:00AM – 12:00PM</a:t>
                      </a:r>
                    </a:p>
                  </a:txBody>
                  <a:tcPr/>
                </a:tc>
                <a:tc>
                  <a:txBody>
                    <a:bodyPr/>
                    <a:lstStyle/>
                    <a:p>
                      <a:r>
                        <a:rPr lang="en-ZA" sz="1200" dirty="0"/>
                        <a:t>Baxolile Mabinya</a:t>
                      </a:r>
                    </a:p>
                  </a:txBody>
                  <a:tcPr/>
                </a:tc>
                <a:extLst>
                  <a:ext uri="{0D108BD9-81ED-4DB2-BD59-A6C34878D82A}">
                    <a16:rowId xmlns:a16="http://schemas.microsoft.com/office/drawing/2014/main" val="7170849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200" dirty="0"/>
                        <a:t>Entrepreneurship and money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Arial"/>
                          <a:cs typeface="Arial"/>
                          <a:sym typeface="Arial"/>
                        </a:rPr>
                        <a:t>Most people start business because money the ultimate goal. An entrepreneurs relationship with money is one of the most important predictors of business success. The application will focus on each candidate’s unique relationship with money with the objective of documenting each candidate’s business purpose. Candidates are expected to complete an assignment</a:t>
                      </a:r>
                    </a:p>
                  </a:txBody>
                  <a:tcPr/>
                </a:tc>
                <a:tc>
                  <a:txBody>
                    <a:bodyPr/>
                    <a:lstStyle/>
                    <a:p>
                      <a:r>
                        <a:rPr lang="en-ZA" sz="1200" dirty="0"/>
                        <a:t>Wednesday 25 Oct 10:00AM – 12:00PM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err="1">
                          <a:ln>
                            <a:noFill/>
                          </a:ln>
                          <a:solidFill>
                            <a:srgbClr val="000000"/>
                          </a:solidFill>
                          <a:effectLst/>
                          <a:uLnTx/>
                          <a:uFillTx/>
                          <a:latin typeface="Arial"/>
                          <a:cs typeface="Arial"/>
                          <a:sym typeface="Arial"/>
                        </a:rPr>
                        <a:t>Baxolile</a:t>
                      </a:r>
                      <a:r>
                        <a:rPr kumimoji="0" lang="en-ZA" sz="1200" b="0" i="0" u="none" strike="noStrike" kern="0" cap="none" spc="0" normalizeH="0" baseline="0" noProof="0" dirty="0">
                          <a:ln>
                            <a:noFill/>
                          </a:ln>
                          <a:solidFill>
                            <a:srgbClr val="000000"/>
                          </a:solidFill>
                          <a:effectLst/>
                          <a:uLnTx/>
                          <a:uFillTx/>
                          <a:latin typeface="Arial"/>
                          <a:cs typeface="Arial"/>
                          <a:sym typeface="Arial"/>
                        </a:rPr>
                        <a:t> </a:t>
                      </a:r>
                      <a:r>
                        <a:rPr kumimoji="0" lang="en-ZA" sz="1200" b="0" i="0" u="none" strike="noStrike" kern="0" cap="none" spc="0" normalizeH="0" baseline="0" noProof="0" dirty="0" err="1">
                          <a:ln>
                            <a:noFill/>
                          </a:ln>
                          <a:solidFill>
                            <a:srgbClr val="000000"/>
                          </a:solidFill>
                          <a:effectLst/>
                          <a:uLnTx/>
                          <a:uFillTx/>
                          <a:latin typeface="Arial"/>
                          <a:cs typeface="Arial"/>
                          <a:sym typeface="Arial"/>
                        </a:rPr>
                        <a:t>Mabinya</a:t>
                      </a:r>
                    </a:p>
                  </a:txBody>
                  <a:tcPr/>
                </a:tc>
                <a:extLst>
                  <a:ext uri="{0D108BD9-81ED-4DB2-BD59-A6C34878D82A}">
                    <a16:rowId xmlns:a16="http://schemas.microsoft.com/office/drawing/2014/main" val="273169034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200" dirty="0"/>
                        <a:t>Failure, the friend of success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Arial"/>
                          <a:cs typeface="Arial"/>
                          <a:sym typeface="Arial"/>
                        </a:rPr>
                        <a:t>We are taught that failure is the opposite of success. In business it is quite different. Failure and success are actually complementary experiences that need to be embraced. The application will focus on a personal journal of fears and aspirations. Candidates are expected to complete an assignment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200" dirty="0"/>
                        <a:t>Monday 30 Oct 10:00AM – 12:00PM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err="1">
                          <a:ln>
                            <a:noFill/>
                          </a:ln>
                          <a:solidFill>
                            <a:srgbClr val="000000"/>
                          </a:solidFill>
                          <a:effectLst/>
                          <a:uLnTx/>
                          <a:uFillTx/>
                          <a:latin typeface="Arial"/>
                          <a:cs typeface="Arial"/>
                          <a:sym typeface="Arial"/>
                        </a:rPr>
                        <a:t>Baxolile</a:t>
                      </a:r>
                      <a:r>
                        <a:rPr kumimoji="0" lang="en-ZA" sz="1200" b="0" i="0" u="none" strike="noStrike" kern="0" cap="none" spc="0" normalizeH="0" baseline="0" noProof="0" dirty="0">
                          <a:ln>
                            <a:noFill/>
                          </a:ln>
                          <a:solidFill>
                            <a:srgbClr val="000000"/>
                          </a:solidFill>
                          <a:effectLst/>
                          <a:uLnTx/>
                          <a:uFillTx/>
                          <a:latin typeface="Arial"/>
                          <a:cs typeface="Arial"/>
                          <a:sym typeface="Arial"/>
                        </a:rPr>
                        <a:t> </a:t>
                      </a:r>
                      <a:r>
                        <a:rPr kumimoji="0" lang="en-ZA" sz="1200" b="0" i="0" u="none" strike="noStrike" kern="0" cap="none" spc="0" normalizeH="0" baseline="0" noProof="0" dirty="0" err="1">
                          <a:ln>
                            <a:noFill/>
                          </a:ln>
                          <a:solidFill>
                            <a:srgbClr val="000000"/>
                          </a:solidFill>
                          <a:effectLst/>
                          <a:uLnTx/>
                          <a:uFillTx/>
                          <a:latin typeface="Arial"/>
                          <a:cs typeface="Arial"/>
                          <a:sym typeface="Arial"/>
                        </a:rPr>
                        <a:t>Mabinya</a:t>
                      </a:r>
                    </a:p>
                  </a:txBody>
                  <a:tcPr/>
                </a:tc>
                <a:extLst>
                  <a:ext uri="{0D108BD9-81ED-4DB2-BD59-A6C34878D82A}">
                    <a16:rowId xmlns:a16="http://schemas.microsoft.com/office/drawing/2014/main" val="394785919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200" dirty="0"/>
                        <a:t>My personal entrepreneurship journey 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Arial"/>
                          <a:cs typeface="Arial"/>
                          <a:sym typeface="Arial"/>
                        </a:rPr>
                        <a:t>This workshop aims to focus each candidate on the monumental task of starting a business and sticking it out. This workshop will focus on building a personal entrepreneurs journal. Candidates are expected to complete an assignment</a:t>
                      </a:r>
                    </a:p>
                  </a:txBody>
                  <a:tcPr/>
                </a:tc>
                <a:tc>
                  <a:txBody>
                    <a:bodyPr/>
                    <a:lstStyle/>
                    <a:p>
                      <a:r>
                        <a:rPr lang="en-ZA" sz="1200" dirty="0"/>
                        <a:t>Wednesday 1 Nov 10:00AM – 12:00PM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Arial"/>
                          <a:cs typeface="Arial"/>
                          <a:sym typeface="Arial"/>
                        </a:rPr>
                        <a:t>Baxolile Mabinya</a:t>
                      </a:r>
                    </a:p>
                  </a:txBody>
                  <a:tcPr/>
                </a:tc>
                <a:extLst>
                  <a:ext uri="{0D108BD9-81ED-4DB2-BD59-A6C34878D82A}">
                    <a16:rowId xmlns:a16="http://schemas.microsoft.com/office/drawing/2014/main" val="111216166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200" dirty="0"/>
                        <a:t>My personal entrepreneurship journey 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Arial"/>
                          <a:cs typeface="Arial"/>
                          <a:sym typeface="Arial"/>
                        </a:rPr>
                        <a:t>This workshop is a summary of all the initiation workshops. The focus will be on reflections over the 2 week cycle. The incubation phase will be unpacked to prepare the candidates for the coming phase.</a:t>
                      </a:r>
                    </a:p>
                  </a:txBody>
                  <a:tcPr/>
                </a:tc>
                <a:tc>
                  <a:txBody>
                    <a:bodyPr/>
                    <a:lstStyle/>
                    <a:p>
                      <a:r>
                        <a:rPr lang="en-ZA" sz="1200" dirty="0"/>
                        <a:t>Friday 3 Nov 09:00AM – 11:30PM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200" b="0" i="0" u="none" strike="noStrike" kern="0" cap="none" spc="0" normalizeH="0" baseline="0" noProof="0" dirty="0">
                          <a:ln>
                            <a:noFill/>
                          </a:ln>
                          <a:solidFill>
                            <a:srgbClr val="000000"/>
                          </a:solidFill>
                          <a:effectLst/>
                          <a:uLnTx/>
                          <a:uFillTx/>
                          <a:latin typeface="Arial"/>
                          <a:cs typeface="Arial"/>
                          <a:sym typeface="Arial"/>
                        </a:rPr>
                        <a:t>Baxolile Mabinya</a:t>
                      </a:r>
                    </a:p>
                  </a:txBody>
                  <a:tcPr/>
                </a:tc>
                <a:extLst>
                  <a:ext uri="{0D108BD9-81ED-4DB2-BD59-A6C34878D82A}">
                    <a16:rowId xmlns:a16="http://schemas.microsoft.com/office/drawing/2014/main" val="3492118586"/>
                  </a:ext>
                </a:extLst>
              </a:tr>
            </a:tbl>
          </a:graphicData>
        </a:graphic>
      </p:graphicFrame>
    </p:spTree>
    <p:extLst>
      <p:ext uri="{BB962C8B-B14F-4D97-AF65-F5344CB8AC3E}">
        <p14:creationId xmlns:p14="http://schemas.microsoft.com/office/powerpoint/2010/main" val="319694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그림 개체 틀 2" descr="그림 개체 틀 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028" name="object 444"/>
          <p:cNvSpPr txBox="1"/>
          <p:nvPr/>
        </p:nvSpPr>
        <p:spPr>
          <a:xfrm>
            <a:off x="619326" y="4942920"/>
            <a:ext cx="6894028" cy="160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7701">
              <a:defRPr sz="3300" spc="7">
                <a:solidFill>
                  <a:srgbClr val="FFFFFF"/>
                </a:solidFill>
                <a:latin typeface="Montserrat Bold"/>
                <a:ea typeface="Montserrat Bold"/>
                <a:cs typeface="Montserrat Bold"/>
                <a:sym typeface="Montserrat Bold"/>
              </a:defRPr>
            </a:pPr>
            <a:r>
              <a:t>Rebooting Africa’s Technology Revolution</a:t>
            </a:r>
          </a:p>
          <a:p>
            <a:pPr indent="7701">
              <a:spcBef>
                <a:spcPts val="100"/>
              </a:spcBef>
              <a:defRPr sz="1800" spc="-3">
                <a:latin typeface="Montserrat SemiBold"/>
                <a:ea typeface="Montserrat SemiBold"/>
                <a:cs typeface="Montserrat SemiBold"/>
                <a:sym typeface="Montserrat SemiBold"/>
              </a:defRPr>
            </a:pPr>
            <a:r>
              <a:rPr>
                <a:uFill>
                  <a:solidFill>
                    <a:srgbClr val="0000FF"/>
                  </a:solidFill>
                </a:uFill>
                <a:hlinkClick r:id="rId3"/>
              </a:rPr>
              <a:t>www.deviare.africa</a:t>
            </a:r>
            <a:r>
              <a:t> </a:t>
            </a:r>
          </a:p>
          <a:p>
            <a:pPr indent="7701">
              <a:spcBef>
                <a:spcPts val="100"/>
              </a:spcBef>
              <a:defRPr sz="1800" spc="-3">
                <a:latin typeface="Montserrat SemiBold"/>
                <a:ea typeface="Montserrat SemiBold"/>
                <a:cs typeface="Montserrat SemiBold"/>
                <a:sym typeface="Montserrat SemiBold"/>
              </a:defRPr>
            </a:pPr>
            <a:r>
              <a:rPr>
                <a:uFill>
                  <a:solidFill>
                    <a:srgbClr val="0000FF"/>
                  </a:solidFill>
                </a:uFill>
                <a:hlinkClick r:id="rId4"/>
              </a:rPr>
              <a:t>connect@deviare.africa</a:t>
            </a:r>
            <a:r>
              <a:t> </a:t>
            </a:r>
          </a:p>
        </p:txBody>
      </p:sp>
    </p:spTree>
  </p:cSld>
  <p:clrMapOvr>
    <a:masterClrMapping/>
  </p:clrMapOvr>
  <p:transition spd="med"/>
</p:sld>
</file>

<file path=ppt/theme/theme1.xml><?xml version="1.0" encoding="utf-8"?>
<a:theme xmlns:a="http://schemas.openxmlformats.org/drawingml/2006/main" name="Office Theme">
  <a:themeElements>
    <a:clrScheme name="Simplilearn Colors">
      <a:dk1>
        <a:srgbClr val="000000"/>
      </a:dk1>
      <a:lt1>
        <a:srgbClr val="FFFFFF"/>
      </a:lt1>
      <a:dk2>
        <a:srgbClr val="53585F"/>
      </a:dk2>
      <a:lt2>
        <a:srgbClr val="DCDEE0"/>
      </a:lt2>
      <a:accent1>
        <a:srgbClr val="F7AB1B"/>
      </a:accent1>
      <a:accent2>
        <a:srgbClr val="FFCC66"/>
      </a:accent2>
      <a:accent3>
        <a:srgbClr val="01A6DA"/>
      </a:accent3>
      <a:accent4>
        <a:srgbClr val="63DBF7"/>
      </a:accent4>
      <a:accent5>
        <a:srgbClr val="233F57"/>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71650</TotalTime>
  <Words>437</Words>
  <Application>Microsoft Office PowerPoint</Application>
  <PresentationFormat>Widescreen</PresentationFormat>
  <Paragraphs>62</Paragraphs>
  <Slides>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Calibri</vt:lpstr>
      <vt:lpstr>Calibri Light</vt:lpstr>
      <vt:lpstr>Helvetica Neue Light</vt:lpstr>
      <vt:lpstr>Lato</vt:lpstr>
      <vt:lpstr>Lato-Light</vt:lpstr>
      <vt:lpstr>Montserrat Bold</vt:lpstr>
      <vt:lpstr>Montserrat SemiBold</vt:lpstr>
      <vt:lpstr>Noto Sans Symbols</vt:lpstr>
      <vt:lpstr>Office Theme</vt:lpstr>
      <vt:lpstr>Custom Design</vt:lpstr>
      <vt:lpstr>PowerPoint Presentation</vt:lpstr>
      <vt:lpstr>Overview</vt:lpstr>
      <vt:lpstr>Initiation workshops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lubabalo dyantyi</dc:creator>
  <cp:lastModifiedBy>Hlumisa Mazomba</cp:lastModifiedBy>
  <cp:revision>272</cp:revision>
  <cp:lastPrinted>2021-01-14T07:37:20Z</cp:lastPrinted>
  <dcterms:created xsi:type="dcterms:W3CDTF">2020-11-03T07:01:51Z</dcterms:created>
  <dcterms:modified xsi:type="dcterms:W3CDTF">2023-11-16T16:40:26Z</dcterms:modified>
</cp:coreProperties>
</file>